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422" r:id="rId3"/>
    <p:sldId id="423" r:id="rId4"/>
    <p:sldId id="424" r:id="rId5"/>
    <p:sldId id="425" r:id="rId6"/>
    <p:sldId id="426" r:id="rId7"/>
    <p:sldId id="427" r:id="rId8"/>
    <p:sldId id="346" r:id="rId9"/>
    <p:sldId id="345" r:id="rId10"/>
    <p:sldId id="390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381" y="2204864"/>
            <a:ext cx="4295238" cy="11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0762" y="4053589"/>
            <a:ext cx="7990476" cy="12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738524"/>
            <a:ext cx="11885714" cy="3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755220"/>
            <a:ext cx="117846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37240"/>
            <a:ext cx="117846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34952"/>
            <a:ext cx="117846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21088"/>
            <a:ext cx="117846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734490"/>
            <a:ext cx="117846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428494"/>
            <a:ext cx="11904762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4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2581381"/>
            <a:ext cx="11914286" cy="1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4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47" y="1396193"/>
            <a:ext cx="11961905" cy="5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1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1429000"/>
            <a:ext cx="11923809" cy="40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521" y="5457139"/>
            <a:ext cx="11257143" cy="37142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095" y="5822447"/>
            <a:ext cx="7114286" cy="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52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500428"/>
            <a:ext cx="11876190" cy="3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07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2243285"/>
            <a:ext cx="11895238" cy="2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1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0" y="1333762"/>
            <a:ext cx="12047619" cy="419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31533" y="1339326"/>
            <a:ext cx="32450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4419" y="3851032"/>
            <a:ext cx="1096539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810" y="4244570"/>
            <a:ext cx="11482845" cy="12796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2209952"/>
            <a:ext cx="11914286" cy="2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7" y="2671637"/>
            <a:ext cx="116457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7" y="3180922"/>
            <a:ext cx="116457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7" y="4153195"/>
            <a:ext cx="1164577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2025-08-08T07:52:12Z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