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8759" r="8268"/>
          <a:stretch/>
        </p:blipFill>
        <p:spPr>
          <a:xfrm>
            <a:off x="-24680" y="1700808"/>
            <a:ext cx="12169352" cy="17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524" y="4055454"/>
            <a:ext cx="6180952" cy="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71857"/>
            <a:ext cx="11619047" cy="4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505190"/>
            <a:ext cx="11600000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05" y="1462333"/>
            <a:ext cx="5876190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33923"/>
            <a:ext cx="10180520" cy="55794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33922"/>
            <a:ext cx="11593288" cy="5388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343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487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135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7427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212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24238"/>
            <a:ext cx="11619047" cy="4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486143"/>
            <a:ext cx="11104762" cy="1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4914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730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714" y="1392011"/>
            <a:ext cx="8628571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238" y="1324238"/>
            <a:ext cx="8809524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29000"/>
            <a:ext cx="11523809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05190"/>
            <a:ext cx="11619047" cy="4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09" y="803852"/>
            <a:ext cx="8952381" cy="6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435447"/>
            <a:ext cx="11038095" cy="5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8374"/>
            <a:ext cx="10745901" cy="55228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59" y="4293096"/>
            <a:ext cx="93057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184346"/>
            <a:ext cx="10602091" cy="1586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86143"/>
            <a:ext cx="11628571" cy="40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29" y="5733256"/>
            <a:ext cx="11047619" cy="7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9206" y="3645024"/>
            <a:ext cx="11029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206" y="4725144"/>
            <a:ext cx="11029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206" y="5682169"/>
            <a:ext cx="110294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402693"/>
            <a:ext cx="11104762" cy="5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7607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988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9099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14" y="1260995"/>
            <a:ext cx="9228571" cy="5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333" y="1555780"/>
            <a:ext cx="9933333" cy="4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809952"/>
            <a:ext cx="11542857" cy="3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409952"/>
            <a:ext cx="11876190" cy="4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89114"/>
            <a:ext cx="11780952" cy="4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005064"/>
            <a:ext cx="108590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229200"/>
            <a:ext cx="108590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1473090"/>
            <a:ext cx="11238095" cy="4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0892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101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51138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2029000"/>
            <a:ext cx="11657143" cy="2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81381"/>
            <a:ext cx="11152381" cy="3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8112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000428"/>
            <a:ext cx="11047619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73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8753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42653"/>
            <a:ext cx="11628571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592" y="692696"/>
            <a:ext cx="9180952" cy="6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000" y="1268760"/>
            <a:ext cx="5620280" cy="37036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809" y="5070519"/>
            <a:ext cx="8752381" cy="1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453336"/>
            <a:ext cx="11009524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14533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4300" y="1511209"/>
            <a:ext cx="18264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380" y="2564505"/>
            <a:ext cx="11374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380" y="3594652"/>
            <a:ext cx="11374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380" y="4653136"/>
            <a:ext cx="113742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0381" y="5770693"/>
            <a:ext cx="107981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2025-08-09T10:59:20Z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