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02" r:id="rId2"/>
    <p:sldId id="345" r:id="rId3"/>
    <p:sldId id="346" r:id="rId4"/>
    <p:sldId id="390" r:id="rId5"/>
    <p:sldId id="391" r:id="rId6"/>
    <p:sldId id="392" r:id="rId7"/>
    <p:sldId id="393" r:id="rId8"/>
    <p:sldId id="347" r:id="rId9"/>
    <p:sldId id="429" r:id="rId10"/>
    <p:sldId id="430" r:id="rId11"/>
    <p:sldId id="348" r:id="rId12"/>
    <p:sldId id="349" r:id="rId13"/>
    <p:sldId id="358" r:id="rId14"/>
    <p:sldId id="394" r:id="rId15"/>
    <p:sldId id="395" r:id="rId16"/>
    <p:sldId id="396" r:id="rId17"/>
    <p:sldId id="397" r:id="rId18"/>
    <p:sldId id="411" r:id="rId19"/>
    <p:sldId id="412" r:id="rId20"/>
    <p:sldId id="413" r:id="rId21"/>
    <p:sldId id="414" r:id="rId22"/>
    <p:sldId id="415" r:id="rId23"/>
    <p:sldId id="372" r:id="rId24"/>
    <p:sldId id="416" r:id="rId25"/>
    <p:sldId id="398" r:id="rId26"/>
    <p:sldId id="399" r:id="rId27"/>
    <p:sldId id="400" r:id="rId28"/>
    <p:sldId id="401" r:id="rId29"/>
    <p:sldId id="402" r:id="rId30"/>
    <p:sldId id="403" r:id="rId31"/>
    <p:sldId id="404" r:id="rId32"/>
    <p:sldId id="405" r:id="rId33"/>
    <p:sldId id="406" r:id="rId34"/>
    <p:sldId id="407" r:id="rId35"/>
    <p:sldId id="408" r:id="rId36"/>
    <p:sldId id="409" r:id="rId37"/>
    <p:sldId id="410" r:id="rId38"/>
    <p:sldId id="418" r:id="rId39"/>
    <p:sldId id="419" r:id="rId40"/>
    <p:sldId id="422" r:id="rId41"/>
    <p:sldId id="424" r:id="rId42"/>
    <p:sldId id="425" r:id="rId43"/>
    <p:sldId id="426" r:id="rId44"/>
    <p:sldId id="420" r:id="rId45"/>
    <p:sldId id="421" r:id="rId46"/>
    <p:sldId id="417" r:id="rId47"/>
    <p:sldId id="427" r:id="rId48"/>
    <p:sldId id="428" r:id="rId49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2190" y="2204864"/>
            <a:ext cx="4447619" cy="11238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9809" y="4161374"/>
            <a:ext cx="8752381" cy="9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277725"/>
            <a:ext cx="11085714" cy="52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60848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3824" y="4896645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105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393170"/>
            <a:ext cx="11742857" cy="52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095" y="1534415"/>
            <a:ext cx="10323809" cy="43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1538754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5320" y="2430006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14298" y="3332830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37447" y="5115331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2" y="2171857"/>
            <a:ext cx="11038095" cy="2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809" y="1412776"/>
            <a:ext cx="10152381" cy="2580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762" y="4089819"/>
            <a:ext cx="10190476" cy="157142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34076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27831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13484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395664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494116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238" y="2605190"/>
            <a:ext cx="11009524" cy="1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905" y="1558804"/>
            <a:ext cx="9876190" cy="4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286" y="1652809"/>
            <a:ext cx="9971428" cy="3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476" y="1224238"/>
            <a:ext cx="10219048" cy="44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340768"/>
            <a:ext cx="136815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2204864"/>
            <a:ext cx="244827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0988" y="4005064"/>
            <a:ext cx="9273563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873166"/>
            <a:ext cx="9505055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890905"/>
            <a:ext cx="11571428" cy="30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8" y="1364598"/>
            <a:ext cx="11857143" cy="53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295666"/>
            <a:ext cx="11657143" cy="4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681381"/>
            <a:ext cx="11590476" cy="3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619" y="1305190"/>
            <a:ext cx="11504762" cy="42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412776"/>
            <a:ext cx="11571428" cy="2514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714" y="4142780"/>
            <a:ext cx="11628571" cy="1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719476"/>
            <a:ext cx="11676190" cy="3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95" y="1290905"/>
            <a:ext cx="11523809" cy="42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353915"/>
            <a:ext cx="11571428" cy="5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719476"/>
            <a:ext cx="11590476" cy="3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57" y="1286143"/>
            <a:ext cx="11514286" cy="4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262333"/>
            <a:ext cx="11580952" cy="4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443812"/>
            <a:ext cx="11609524" cy="5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411058"/>
            <a:ext cx="11542857" cy="51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985110"/>
            <a:ext cx="11704762" cy="17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626" y="3857318"/>
            <a:ext cx="1647619" cy="7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311638"/>
            <a:ext cx="11561905" cy="5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2071857"/>
            <a:ext cx="11638095" cy="2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384805"/>
            <a:ext cx="11780952" cy="5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719476"/>
            <a:ext cx="11590476" cy="34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339050"/>
            <a:ext cx="11628571" cy="51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28" y="1614714"/>
            <a:ext cx="11057143" cy="36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9151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2906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2900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694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330685"/>
            <a:ext cx="11638095" cy="5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714" y="1772816"/>
            <a:ext cx="10228571" cy="1666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4095" y="3473470"/>
            <a:ext cx="10123809" cy="15809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70080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63835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40228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30511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1303273"/>
            <a:ext cx="11190476" cy="54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19297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0777" y="2198973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1182" y="3148097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13961" y="5891297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047" y="1681381"/>
            <a:ext cx="10961905" cy="3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4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666" y="2090905"/>
            <a:ext cx="10266667" cy="26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594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969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89977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41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2648047"/>
            <a:ext cx="11628571" cy="1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22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1612923"/>
            <a:ext cx="11161905" cy="45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2880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43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3189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1573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31856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357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857" y="1388987"/>
            <a:ext cx="11114286" cy="53523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34076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27831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18114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09554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02151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594928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671857"/>
            <a:ext cx="11580952" cy="3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571" y="2138524"/>
            <a:ext cx="7142857" cy="2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0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4" y="1656360"/>
            <a:ext cx="11180952" cy="45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2880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6635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9232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0672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34427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54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1600428"/>
            <a:ext cx="11171428" cy="36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2735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649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5615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35898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761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277725"/>
            <a:ext cx="11085714" cy="52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060848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3824" y="4896645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76" y="2081381"/>
            <a:ext cx="11019047" cy="26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933056"/>
            <a:ext cx="64807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39768" y="3973163"/>
            <a:ext cx="97651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2" y="1268760"/>
            <a:ext cx="11038095" cy="15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019423"/>
            <a:ext cx="5428571" cy="33619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2167446"/>
            <a:ext cx="7200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00" y="2643285"/>
            <a:ext cx="11000000" cy="1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1303273"/>
            <a:ext cx="11190476" cy="54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19297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0777" y="2198973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1182" y="3148097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13961" y="5891297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90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93</cp:revision>
  <dcterms:created xsi:type="dcterms:W3CDTF">2015-09-16T06:44:00Z</dcterms:created>
  <dcterms:modified xsi:type="dcterms:W3CDTF">2025-08-09T10:36:47Z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