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1"/>
  </p:notesMasterIdLst>
  <p:handoutMasterIdLst>
    <p:handoutMasterId r:id="rId72"/>
  </p:handoutMasterIdLst>
  <p:sldIdLst>
    <p:sldId id="302" r:id="rId2"/>
    <p:sldId id="346" r:id="rId3"/>
    <p:sldId id="345" r:id="rId4"/>
    <p:sldId id="390" r:id="rId5"/>
    <p:sldId id="391" r:id="rId6"/>
    <p:sldId id="392" r:id="rId7"/>
    <p:sldId id="393" r:id="rId8"/>
    <p:sldId id="347" r:id="rId9"/>
    <p:sldId id="348" r:id="rId10"/>
    <p:sldId id="349" r:id="rId11"/>
    <p:sldId id="358" r:id="rId12"/>
    <p:sldId id="394" r:id="rId13"/>
    <p:sldId id="395" r:id="rId14"/>
    <p:sldId id="396" r:id="rId15"/>
    <p:sldId id="397" r:id="rId16"/>
    <p:sldId id="411" r:id="rId17"/>
    <p:sldId id="412" r:id="rId18"/>
    <p:sldId id="413" r:id="rId19"/>
    <p:sldId id="422" r:id="rId20"/>
    <p:sldId id="423" r:id="rId21"/>
    <p:sldId id="414" r:id="rId22"/>
    <p:sldId id="415" r:id="rId23"/>
    <p:sldId id="372" r:id="rId24"/>
    <p:sldId id="416" r:id="rId25"/>
    <p:sldId id="398" r:id="rId26"/>
    <p:sldId id="399" r:id="rId27"/>
    <p:sldId id="400" r:id="rId28"/>
    <p:sldId id="401" r:id="rId29"/>
    <p:sldId id="402" r:id="rId30"/>
    <p:sldId id="403" r:id="rId31"/>
    <p:sldId id="404" r:id="rId32"/>
    <p:sldId id="405" r:id="rId33"/>
    <p:sldId id="406" r:id="rId34"/>
    <p:sldId id="407" r:id="rId35"/>
    <p:sldId id="408" r:id="rId36"/>
    <p:sldId id="409" r:id="rId37"/>
    <p:sldId id="410" r:id="rId38"/>
    <p:sldId id="418" r:id="rId39"/>
    <p:sldId id="419" r:id="rId40"/>
    <p:sldId id="420" r:id="rId41"/>
    <p:sldId id="421" r:id="rId42"/>
    <p:sldId id="417" r:id="rId43"/>
    <p:sldId id="424" r:id="rId44"/>
    <p:sldId id="425" r:id="rId45"/>
    <p:sldId id="426" r:id="rId46"/>
    <p:sldId id="427" r:id="rId47"/>
    <p:sldId id="428" r:id="rId48"/>
    <p:sldId id="429" r:id="rId49"/>
    <p:sldId id="430" r:id="rId50"/>
    <p:sldId id="431" r:id="rId51"/>
    <p:sldId id="432" r:id="rId52"/>
    <p:sldId id="446" r:id="rId53"/>
    <p:sldId id="433" r:id="rId54"/>
    <p:sldId id="434" r:id="rId55"/>
    <p:sldId id="435" r:id="rId56"/>
    <p:sldId id="436" r:id="rId57"/>
    <p:sldId id="437" r:id="rId58"/>
    <p:sldId id="447" r:id="rId59"/>
    <p:sldId id="448" r:id="rId60"/>
    <p:sldId id="438" r:id="rId61"/>
    <p:sldId id="439" r:id="rId62"/>
    <p:sldId id="440" r:id="rId63"/>
    <p:sldId id="441" r:id="rId64"/>
    <p:sldId id="442" r:id="rId65"/>
    <p:sldId id="443" r:id="rId66"/>
    <p:sldId id="449" r:id="rId67"/>
    <p:sldId id="450" r:id="rId68"/>
    <p:sldId id="444" r:id="rId69"/>
    <p:sldId id="445" r:id="rId70"/>
  </p:sldIdLst>
  <p:sldSz cx="12192000" cy="6858000"/>
  <p:notesSz cx="6858000" cy="9144000"/>
  <p:custDataLst>
    <p:tags r:id="rId7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858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l="8759" r="8268"/>
          <a:stretch/>
        </p:blipFill>
        <p:spPr>
          <a:xfrm>
            <a:off x="-24680" y="1700808"/>
            <a:ext cx="12169352" cy="178095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1714" y="4228041"/>
            <a:ext cx="6228571" cy="8571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809" y="2138524"/>
            <a:ext cx="11752381" cy="25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824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714" y="1361575"/>
            <a:ext cx="11028571" cy="552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3984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857" y="1605190"/>
            <a:ext cx="11114286" cy="36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5511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000" y="1303273"/>
            <a:ext cx="11000000" cy="54380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2276872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9114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4571" y="2600428"/>
            <a:ext cx="10542857" cy="165714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3573016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41685" y="3573016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4360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047" y="1496320"/>
            <a:ext cx="11561905" cy="438095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40" y="4293096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7201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619" y="1757571"/>
            <a:ext cx="10904762" cy="334285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3573016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6381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571" y="1709952"/>
            <a:ext cx="10942857" cy="34380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2564904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3306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952" y="2624238"/>
            <a:ext cx="11038095" cy="16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954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6173"/>
          <a:stretch/>
        </p:blipFill>
        <p:spPr>
          <a:xfrm>
            <a:off x="315047" y="1772816"/>
            <a:ext cx="11561905" cy="367240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3861048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5354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524" y="2167095"/>
            <a:ext cx="11580952" cy="252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073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619" y="1757571"/>
            <a:ext cx="10904762" cy="334285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3573016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071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905" y="1344392"/>
            <a:ext cx="11676190" cy="518095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2276872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4810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381" y="1609952"/>
            <a:ext cx="11095238" cy="36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8811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619" y="1709952"/>
            <a:ext cx="11104762" cy="34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540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1238" y="1614714"/>
            <a:ext cx="6209524" cy="36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466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524" y="1316979"/>
            <a:ext cx="11780952" cy="53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00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1238" y="1662333"/>
            <a:ext cx="11009524" cy="35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6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952" y="2143285"/>
            <a:ext cx="11038095" cy="25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384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000" y="1287249"/>
            <a:ext cx="11000000" cy="52380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2204864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5468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571" y="2119476"/>
            <a:ext cx="10942857" cy="26190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4005064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08258" y="4005064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8156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809" y="1246130"/>
            <a:ext cx="10952381" cy="549523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5085184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27926" y="6022733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762" y="1477272"/>
            <a:ext cx="10990476" cy="440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28827" y="5206050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3689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428" y="1268201"/>
            <a:ext cx="11657143" cy="52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130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2666" y="1303273"/>
            <a:ext cx="11066667" cy="54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739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381" y="1312797"/>
            <a:ext cx="11095238" cy="542857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2276872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00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6092"/>
          <a:stretch/>
        </p:blipFill>
        <p:spPr>
          <a:xfrm>
            <a:off x="538857" y="2224238"/>
            <a:ext cx="11114286" cy="1780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292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7428" y="2274248"/>
            <a:ext cx="11057143" cy="381904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73908"/>
          <a:stretch/>
        </p:blipFill>
        <p:spPr>
          <a:xfrm>
            <a:off x="538857" y="1412776"/>
            <a:ext cx="11114286" cy="62869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91543" y="1445154"/>
            <a:ext cx="963302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6282" y="2162784"/>
            <a:ext cx="11096861" cy="39305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4213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476" y="1559963"/>
            <a:ext cx="11619047" cy="45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028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286" y="1244971"/>
            <a:ext cx="11171428" cy="535238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4077072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9317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190" y="1398511"/>
            <a:ext cx="11047619" cy="53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44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714" y="1482613"/>
            <a:ext cx="11028571" cy="44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1864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952" y="1545098"/>
            <a:ext cx="11038095" cy="447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091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952" y="1652809"/>
            <a:ext cx="11638095" cy="35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469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619" y="1540915"/>
            <a:ext cx="10904762" cy="455238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529073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97704" y="3529073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89491" y="3529073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72934" y="3529073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3222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905" y="2487755"/>
            <a:ext cx="10676190" cy="17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501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190" y="1547415"/>
            <a:ext cx="11047619" cy="476190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19536" y="4149080"/>
            <a:ext cx="97002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7895" y="4947732"/>
            <a:ext cx="10961913" cy="13615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8301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762" y="1700428"/>
            <a:ext cx="11590476" cy="34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5550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905" y="1452883"/>
            <a:ext cx="10676190" cy="435238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3341041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54714" y="3341041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49731" y="3341041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9192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381" y="1316979"/>
            <a:ext cx="11695238" cy="535238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2276872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6291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762" y="1371351"/>
            <a:ext cx="10790476" cy="43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2296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571" y="1296773"/>
            <a:ext cx="10742857" cy="52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974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70241"/>
            <a:ext cx="10672734" cy="554313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27848" y="3753776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28385" y="4575579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3305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238" y="1302114"/>
            <a:ext cx="11609524" cy="52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517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3619" y="1321162"/>
            <a:ext cx="10704762" cy="527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185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143" y="2629000"/>
            <a:ext cx="10685714" cy="16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331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t="14263"/>
          <a:stretch/>
        </p:blipFill>
        <p:spPr>
          <a:xfrm>
            <a:off x="551384" y="1484784"/>
            <a:ext cx="10672734" cy="475252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27848" y="3177712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28385" y="3999515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4349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428" y="1471931"/>
            <a:ext cx="10857143" cy="433333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3951" y="2348880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1082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3143" y="1623606"/>
            <a:ext cx="9885714" cy="46857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3390399"/>
            <a:ext cx="88569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2348" y="4096454"/>
            <a:ext cx="10292244" cy="23568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5592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524" y="1530232"/>
            <a:ext cx="11580952" cy="44190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5229200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0805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28" y="1340209"/>
            <a:ext cx="10657143" cy="525714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7968" y="5085184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7602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4095" y="1292590"/>
            <a:ext cx="10723809" cy="53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759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8526"/>
          <a:stretch/>
        </p:blipFill>
        <p:spPr>
          <a:xfrm>
            <a:off x="305524" y="1772816"/>
            <a:ext cx="11580952" cy="3600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4653136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6907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28" y="1340209"/>
            <a:ext cx="10657143" cy="525714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7968" y="5085184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9794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857" y="1425471"/>
            <a:ext cx="11114286" cy="452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800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571" y="2152809"/>
            <a:ext cx="10742857" cy="255238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3140967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3639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4095" y="1477272"/>
            <a:ext cx="9923809" cy="44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284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4571" y="1421288"/>
            <a:ext cx="9942857" cy="460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1401032"/>
            <a:ext cx="85718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6638" y="2199684"/>
            <a:ext cx="10101930" cy="38216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0694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762" y="1283066"/>
            <a:ext cx="11590476" cy="531428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3212976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5758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1238" y="1321162"/>
            <a:ext cx="10609524" cy="52761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2276872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24828" y="5992346"/>
            <a:ext cx="15908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1384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571" y="1307455"/>
            <a:ext cx="10742857" cy="53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491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4635"/>
          <a:stretch/>
        </p:blipFill>
        <p:spPr>
          <a:xfrm>
            <a:off x="47328" y="1556792"/>
            <a:ext cx="11590476" cy="453650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66302" y="2708920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8969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1238" y="1321162"/>
            <a:ext cx="10609524" cy="52761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2276872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24828" y="5992346"/>
            <a:ext cx="15908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0370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9333" y="1244971"/>
            <a:ext cx="10733333" cy="535238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2132856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0171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8381" y="1895666"/>
            <a:ext cx="9895238" cy="306666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1895666"/>
            <a:ext cx="85689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243" y="2636446"/>
            <a:ext cx="9772375" cy="26647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6034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619" y="1971857"/>
            <a:ext cx="11104762" cy="29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521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476" y="1405264"/>
            <a:ext cx="11019047" cy="4400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6622" y="5993170"/>
            <a:ext cx="4447619" cy="67619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950145" y="2276872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0922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762" y="1292590"/>
            <a:ext cx="10990476" cy="530476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2276872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6002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</TotalTime>
  <Words>0</Words>
  <Application>Microsoft Office PowerPoint</Application>
  <PresentationFormat>宽屏</PresentationFormat>
  <Paragraphs>0</Paragraphs>
  <Slides>69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69</vt:i4>
      </vt:variant>
    </vt:vector>
  </HeadingPairs>
  <TitlesOfParts>
    <vt:vector size="7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98</cp:revision>
  <dcterms:created xsi:type="dcterms:W3CDTF">2015-09-16T06:44:00Z</dcterms:created>
  <dcterms:modified xsi:type="dcterms:W3CDTF">2025-08-08T07:59:06Z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