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35" r:id="rId23"/>
    <p:sldId id="336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276872"/>
            <a:ext cx="949642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737" y="3933056"/>
            <a:ext cx="572452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0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4077072"/>
            <a:ext cx="108585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6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47701"/>
            <a:ext cx="1080120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88" y="4221088"/>
            <a:ext cx="27974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18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6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4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6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2075"/>
            <a:ext cx="116681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93296"/>
            <a:ext cx="108012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8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70649"/>
            <a:ext cx="109186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43" y="2276872"/>
            <a:ext cx="308556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9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87043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1087043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1087043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3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6850"/>
            <a:ext cx="1171575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9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579"/>
            <a:ext cx="109156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1087043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78" y="5157192"/>
            <a:ext cx="1087043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46" y="6093296"/>
            <a:ext cx="1087043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4450"/>
            <a:ext cx="10887075" cy="554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13" y="1280843"/>
            <a:ext cx="1087043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13" y="2204864"/>
            <a:ext cx="1087043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82869"/>
            <a:ext cx="1087043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46" y="4160874"/>
            <a:ext cx="10870430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06" y="5131195"/>
            <a:ext cx="10870430" cy="6480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46" y="6104871"/>
            <a:ext cx="1087043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38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60" y="1340768"/>
            <a:ext cx="1095215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1095215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77" y="3284984"/>
            <a:ext cx="1095215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68" y="4293096"/>
            <a:ext cx="1095215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246504"/>
            <a:ext cx="33843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4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484784"/>
            <a:ext cx="72008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365104"/>
            <a:ext cx="7200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456273"/>
            <a:ext cx="129614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456273"/>
            <a:ext cx="8640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7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204864"/>
            <a:ext cx="8640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3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56" y="3573016"/>
            <a:ext cx="112776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7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7200"/>
            <a:ext cx="10868025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6093296"/>
            <a:ext cx="93610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6064855"/>
            <a:ext cx="936104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6105988"/>
            <a:ext cx="936104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921" y="6064855"/>
            <a:ext cx="9361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1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5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2025-08-12T03:36:27Z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