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4" r:id="rId3"/>
    <p:sldId id="325" r:id="rId4"/>
    <p:sldId id="326" r:id="rId5"/>
    <p:sldId id="404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40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271712"/>
            <a:ext cx="839152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88876"/>
            <a:ext cx="119348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3016"/>
            <a:ext cx="8064896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16" y="4365104"/>
            <a:ext cx="8450312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174551"/>
            <a:ext cx="8568952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11986"/>
            <a:ext cx="8352928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3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551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11828"/>
            <a:ext cx="5256584" cy="460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5062" y="2852936"/>
            <a:ext cx="679570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678790"/>
            <a:ext cx="1793353" cy="542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678790"/>
            <a:ext cx="2500386" cy="5422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990" y="4542886"/>
            <a:ext cx="2530155" cy="5422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7" y="4542886"/>
            <a:ext cx="2254591" cy="5422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8622" y="5334974"/>
            <a:ext cx="3168352" cy="5422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159450"/>
            <a:ext cx="504056" cy="5422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6134159"/>
            <a:ext cx="3312368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8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268760"/>
            <a:ext cx="3600400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248835"/>
            <a:ext cx="1038109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60848"/>
            <a:ext cx="2376264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83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0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7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1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20110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4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3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0281"/>
            <a:ext cx="118205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47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5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8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589240"/>
            <a:ext cx="770831" cy="657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0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19237"/>
            <a:ext cx="117538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0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7815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839416" y="6194326"/>
            <a:ext cx="1103491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16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67408" y="1398612"/>
            <a:ext cx="110172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21091"/>
            <a:ext cx="11744325" cy="490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3212976"/>
            <a:ext cx="11168261" cy="542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89" y="4005064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4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9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686902"/>
            <a:ext cx="8856984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517232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81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82425" cy="554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1268759"/>
            <a:ext cx="11350377" cy="4320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40" y="1988840"/>
            <a:ext cx="11168261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46" y="5373216"/>
            <a:ext cx="11168261" cy="542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79" y="6199070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4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22" y="2094614"/>
            <a:ext cx="11168261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920468"/>
            <a:ext cx="11325995" cy="542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21" y="3729190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3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66" y="3822806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08" y="4653136"/>
            <a:ext cx="11333832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836" y="5478990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4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02526"/>
            <a:ext cx="11320958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69" y="2132856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8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96752"/>
            <a:ext cx="770831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924944"/>
            <a:ext cx="770831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861048"/>
            <a:ext cx="770831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85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824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88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9700"/>
            <a:ext cx="11811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0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8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6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7735"/>
            <a:ext cx="117729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0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59160"/>
            <a:ext cx="118395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5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6362"/>
            <a:ext cx="117824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3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59160"/>
            <a:ext cx="117443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9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93862"/>
            <a:ext cx="118872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86902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69" y="5517232"/>
            <a:ext cx="11351792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1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2228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4941168"/>
            <a:ext cx="10477500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3728045"/>
            <a:ext cx="6638925" cy="685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816" y="3691446"/>
            <a:ext cx="770831" cy="657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416" y="4930031"/>
            <a:ext cx="770831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9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196752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70" y="1988840"/>
            <a:ext cx="11168261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814694"/>
            <a:ext cx="11168261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69" y="3640548"/>
            <a:ext cx="11168261" cy="542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12" y="4470878"/>
            <a:ext cx="11168261" cy="5422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14" y="5301208"/>
            <a:ext cx="11168261" cy="5422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6" y="6127062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3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36365"/>
            <a:ext cx="118681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3246742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6" y="4077072"/>
            <a:ext cx="11168261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5" y="4906589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6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9371"/>
            <a:ext cx="117729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74534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86" y="2204864"/>
            <a:ext cx="11168261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86" y="3030718"/>
            <a:ext cx="11168261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85" y="3861048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80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8876"/>
            <a:ext cx="1175385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64" y="1340768"/>
            <a:ext cx="11168261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274018"/>
            <a:ext cx="119634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5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3372"/>
            <a:ext cx="117633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132856"/>
            <a:ext cx="552107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8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1854"/>
            <a:ext cx="116205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445224"/>
            <a:ext cx="8392442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1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7079"/>
            <a:ext cx="11811000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39" y="2958710"/>
            <a:ext cx="11168261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38" y="5406982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9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5654"/>
            <a:ext cx="118205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5654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59" y="2166622"/>
            <a:ext cx="11168261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01" y="2996952"/>
            <a:ext cx="11168261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63" y="5491192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8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21271"/>
            <a:ext cx="117824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35739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04864"/>
            <a:ext cx="11168261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85" y="3008806"/>
            <a:ext cx="11168261" cy="5422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49" y="3833574"/>
            <a:ext cx="11168261" cy="542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5550998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9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1543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02" y="2708920"/>
            <a:ext cx="3790950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178" y="2546995"/>
            <a:ext cx="4819650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3" y="4149080"/>
            <a:ext cx="1371600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9643" y="4042347"/>
            <a:ext cx="8010525" cy="666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4604" y="2521112"/>
            <a:ext cx="770831" cy="6573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1587" y="3942814"/>
            <a:ext cx="770831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9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96330"/>
            <a:ext cx="11839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2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87946"/>
            <a:ext cx="118395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6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52936"/>
            <a:ext cx="11106150" cy="3914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84" y="1268760"/>
            <a:ext cx="11010900" cy="1352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1988840"/>
            <a:ext cx="11168261" cy="542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780928"/>
            <a:ext cx="11168261" cy="5422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645024"/>
            <a:ext cx="11168261" cy="5422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470878"/>
            <a:ext cx="11168261" cy="5422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5334974"/>
            <a:ext cx="11168261" cy="5422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6165304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40904"/>
            <a:ext cx="118491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53136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5478990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38" y="1374534"/>
            <a:ext cx="120015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77" y="1374534"/>
            <a:ext cx="11168261" cy="542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05" y="2195390"/>
            <a:ext cx="11172413" cy="5422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52" y="3030718"/>
            <a:ext cx="11168261" cy="54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7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6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45096"/>
            <a:ext cx="10972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6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72825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4944"/>
            <a:ext cx="112204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0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78210"/>
            <a:ext cx="118967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1988840"/>
            <a:ext cx="1160030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1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6310"/>
            <a:ext cx="117062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7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99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2402"/>
            <a:ext cx="117062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0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34430"/>
            <a:ext cx="118872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4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90750"/>
            <a:ext cx="116395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639144"/>
            <a:ext cx="112299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84710"/>
            <a:ext cx="10727555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2124"/>
            <a:ext cx="11375627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745" y="4224436"/>
            <a:ext cx="11207242" cy="5738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195" y="5088533"/>
            <a:ext cx="11204792" cy="5018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5760706"/>
            <a:ext cx="6047036" cy="657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1065" y="1515070"/>
            <a:ext cx="65055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5457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052736"/>
            <a:ext cx="770831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052736"/>
            <a:ext cx="770831" cy="657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907530"/>
            <a:ext cx="770831" cy="657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840" y="2708920"/>
            <a:ext cx="770831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3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2025-08-11T16:37:59Z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