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24" r:id="rId3"/>
    <p:sldId id="325" r:id="rId4"/>
    <p:sldId id="326" r:id="rId5"/>
    <p:sldId id="38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6" r:id="rId46"/>
    <p:sldId id="367" r:id="rId47"/>
    <p:sldId id="368" r:id="rId48"/>
    <p:sldId id="369" r:id="rId49"/>
    <p:sldId id="370" r:id="rId50"/>
    <p:sldId id="371" r:id="rId51"/>
    <p:sldId id="372" r:id="rId52"/>
    <p:sldId id="373" r:id="rId53"/>
    <p:sldId id="374" r:id="rId54"/>
    <p:sldId id="375" r:id="rId55"/>
    <p:sldId id="376" r:id="rId56"/>
    <p:sldId id="377" r:id="rId57"/>
    <p:sldId id="378" r:id="rId58"/>
    <p:sldId id="379" r:id="rId59"/>
    <p:sldId id="380" r:id="rId60"/>
    <p:sldId id="381" r:id="rId61"/>
    <p:sldId id="382" r:id="rId62"/>
    <p:sldId id="383" r:id="rId63"/>
    <p:sldId id="384" r:id="rId64"/>
    <p:sldId id="385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238375"/>
            <a:ext cx="10467975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33575"/>
            <a:ext cx="117538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05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8393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5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28800"/>
            <a:ext cx="1139190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828800"/>
            <a:ext cx="11024542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945" y="2636912"/>
            <a:ext cx="1129600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945" y="3456822"/>
            <a:ext cx="11296005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222" y="4276732"/>
            <a:ext cx="587481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58625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3501008"/>
            <a:ext cx="259228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293096"/>
            <a:ext cx="2592288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8018" y="5828414"/>
            <a:ext cx="326035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1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132856"/>
            <a:ext cx="345638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2132855"/>
            <a:ext cx="2808312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852936"/>
            <a:ext cx="504056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6122" y="4425537"/>
            <a:ext cx="3422285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5216" y="4425537"/>
            <a:ext cx="576064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157192"/>
            <a:ext cx="331236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2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060848"/>
            <a:ext cx="259228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81" y="2737445"/>
            <a:ext cx="116776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9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76511"/>
            <a:ext cx="118776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84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94978"/>
            <a:ext cx="117919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5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550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6165304"/>
            <a:ext cx="5429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371178"/>
            <a:ext cx="119253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07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09836"/>
            <a:ext cx="117538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61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852936"/>
            <a:ext cx="119157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6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3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157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93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967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5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3573016"/>
            <a:ext cx="11028437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365104"/>
            <a:ext cx="11233248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080367"/>
            <a:ext cx="11233248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835601"/>
            <a:ext cx="1123324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41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222" y="2934047"/>
            <a:ext cx="11601450" cy="2943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1340768"/>
            <a:ext cx="741682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53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280335"/>
            <a:ext cx="1123324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168" y="2060848"/>
            <a:ext cx="11247456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168" y="2810975"/>
            <a:ext cx="11247456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523" y="3561102"/>
            <a:ext cx="11247456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05" y="4281182"/>
            <a:ext cx="11247456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362" y="5061356"/>
            <a:ext cx="11247456" cy="523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501" y="5808585"/>
            <a:ext cx="1124745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4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9672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78" y="1412776"/>
            <a:ext cx="1124745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650580"/>
            <a:ext cx="11247456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96" y="4365104"/>
            <a:ext cx="11247456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109728"/>
            <a:ext cx="11247456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876721"/>
            <a:ext cx="583264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466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412776"/>
            <a:ext cx="54292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204864"/>
            <a:ext cx="542925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933056"/>
            <a:ext cx="129614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2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2530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938" y="2708920"/>
            <a:ext cx="1124745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429000"/>
            <a:ext cx="1146001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199106"/>
            <a:ext cx="180020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3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79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080" y="3645024"/>
            <a:ext cx="120396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9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9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8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3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066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14" y="3518495"/>
            <a:ext cx="118300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63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570" y="5085184"/>
            <a:ext cx="1124745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784726"/>
            <a:ext cx="1124745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67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58575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927" y="1412776"/>
            <a:ext cx="1124745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874" y="2193289"/>
            <a:ext cx="11247456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284" y="2945544"/>
            <a:ext cx="11247456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610" y="3685444"/>
            <a:ext cx="11247456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491" y="4437699"/>
            <a:ext cx="11247456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189954"/>
            <a:ext cx="1124745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68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1314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587" y="2917304"/>
            <a:ext cx="104108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" y="3669779"/>
            <a:ext cx="2057400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587" y="4496432"/>
            <a:ext cx="5295900" cy="638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9563" y="4448806"/>
            <a:ext cx="3143250" cy="7334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08931" y="2929948"/>
            <a:ext cx="542925" cy="523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04983" y="4472069"/>
            <a:ext cx="11508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32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10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938" y="2829786"/>
            <a:ext cx="11247456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938" y="3585230"/>
            <a:ext cx="11247456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544" y="4340674"/>
            <a:ext cx="11247456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41" y="5096118"/>
            <a:ext cx="1124745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07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0450" cy="507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168" y="2060848"/>
            <a:ext cx="11247456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780928"/>
            <a:ext cx="11247456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362" y="3553197"/>
            <a:ext cx="11247456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362" y="4295467"/>
            <a:ext cx="11247456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042462"/>
            <a:ext cx="11247456" cy="523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406" y="5784732"/>
            <a:ext cx="1124745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35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556" y="4221088"/>
            <a:ext cx="118491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47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538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10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20015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50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538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12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340768"/>
            <a:ext cx="66228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29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53850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717032"/>
            <a:ext cx="698477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9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325" y="1368256"/>
            <a:ext cx="1124745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132856"/>
            <a:ext cx="4536504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88" y="4437112"/>
            <a:ext cx="11247456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159361"/>
            <a:ext cx="1124745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4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328862"/>
            <a:ext cx="1134427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681" y="2363587"/>
            <a:ext cx="1124745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271" y="3143911"/>
            <a:ext cx="11247456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882824"/>
            <a:ext cx="1124745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65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924944"/>
            <a:ext cx="11439525" cy="1438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150" y="5085184"/>
            <a:ext cx="11315700" cy="1409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5480" y="3685638"/>
            <a:ext cx="542925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8088" y="5085184"/>
            <a:ext cx="54292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2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25300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180" y="3645024"/>
            <a:ext cx="1124745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425537"/>
            <a:ext cx="11247456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011" y="5191520"/>
            <a:ext cx="11247456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258" y="5928595"/>
            <a:ext cx="1124745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3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201102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45" y="2204864"/>
            <a:ext cx="11997515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2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733550"/>
            <a:ext cx="118491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60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013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51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544" y="5229200"/>
            <a:ext cx="1124745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51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879" y="1412776"/>
            <a:ext cx="1124745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788" y="2204864"/>
            <a:ext cx="11247456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933178"/>
            <a:ext cx="1124745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763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598" y="2276872"/>
            <a:ext cx="1124745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349" y="3068960"/>
            <a:ext cx="11247456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349" y="3861048"/>
            <a:ext cx="11247456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615071"/>
            <a:ext cx="11247456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298" y="5369094"/>
            <a:ext cx="1124745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7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443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58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63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2515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76" y="2780928"/>
            <a:ext cx="108394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15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122" y="4509120"/>
            <a:ext cx="566737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26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47" y="1268760"/>
            <a:ext cx="12049125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72" y="2132856"/>
            <a:ext cx="11871683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2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59120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22174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967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26453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3140968"/>
            <a:ext cx="862012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605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53800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484784"/>
            <a:ext cx="439248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0797" y="2348880"/>
            <a:ext cx="5467771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4149080"/>
            <a:ext cx="4032448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8142" y="5085184"/>
            <a:ext cx="544645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5898140"/>
            <a:ext cx="342324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34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283543"/>
            <a:ext cx="11906250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645024"/>
            <a:ext cx="542925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645024"/>
            <a:ext cx="54292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6146" y="3645023"/>
            <a:ext cx="542925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3752" y="3635460"/>
            <a:ext cx="542925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8991" y="3635459"/>
            <a:ext cx="54292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31168"/>
            <a:ext cx="118300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1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2025-08-12T02:18:13Z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