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67" r:id="rId18"/>
    <p:sldId id="368" r:id="rId19"/>
    <p:sldId id="369" r:id="rId20"/>
    <p:sldId id="370" r:id="rId21"/>
    <p:sldId id="371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3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47987"/>
            <a:ext cx="60483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775"/>
            <a:ext cx="1090612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626469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157192"/>
            <a:ext cx="1004202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4" y="6160343"/>
            <a:ext cx="1004202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1727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381642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12976"/>
            <a:ext cx="242823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12975"/>
            <a:ext cx="242823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018" y="4221088"/>
            <a:ext cx="509252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157192"/>
            <a:ext cx="31683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10820400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420888"/>
            <a:ext cx="648073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39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99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18484"/>
            <a:ext cx="696473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08" y="3861048"/>
            <a:ext cx="109251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1" y="4869160"/>
            <a:ext cx="109251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01208"/>
            <a:ext cx="109251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290"/>
            <a:ext cx="1090612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265647"/>
            <a:ext cx="109251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2204864"/>
            <a:ext cx="109251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838" y="3208015"/>
            <a:ext cx="109251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32" y="4157036"/>
            <a:ext cx="109251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31" y="5150383"/>
            <a:ext cx="1092517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6146699"/>
            <a:ext cx="109251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8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8619"/>
            <a:ext cx="1092517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265647"/>
            <a:ext cx="109251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2204864"/>
            <a:ext cx="109251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31165"/>
            <a:ext cx="109251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6" y="4187410"/>
            <a:ext cx="10925175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5" y="5198191"/>
            <a:ext cx="1092517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46" y="6200420"/>
            <a:ext cx="109251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775"/>
            <a:ext cx="116967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77" y="1445542"/>
            <a:ext cx="106489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7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8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43052"/>
            <a:ext cx="115252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5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4627"/>
            <a:ext cx="114395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7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0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62175"/>
            <a:ext cx="114204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3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3052"/>
            <a:ext cx="11439525" cy="560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204864"/>
            <a:ext cx="78797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9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440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573016"/>
            <a:ext cx="1224136" cy="715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581128"/>
            <a:ext cx="2880320" cy="715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996" y="5539231"/>
            <a:ext cx="1440160" cy="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2575"/>
            <a:ext cx="11058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81212"/>
            <a:ext cx="109918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88" y="4288135"/>
            <a:ext cx="964495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19501"/>
            <a:ext cx="10994074" cy="141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6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201" y="3645024"/>
            <a:ext cx="106489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53136"/>
            <a:ext cx="194421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0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3162300"/>
            <a:ext cx="10648950" cy="369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5" y="3162300"/>
            <a:ext cx="106489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36" y="4187537"/>
            <a:ext cx="1064895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" y="5152231"/>
            <a:ext cx="1064895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" y="6136513"/>
            <a:ext cx="106489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0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06870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96" y="2415927"/>
            <a:ext cx="475252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2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8768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6" y="6237312"/>
            <a:ext cx="105851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73016"/>
            <a:ext cx="36004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509120"/>
            <a:ext cx="4392488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445224"/>
            <a:ext cx="439248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9732"/>
            <a:ext cx="10542388" cy="553826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1340768"/>
            <a:ext cx="10369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2776"/>
            <a:ext cx="2376264" cy="4879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276872"/>
            <a:ext cx="396044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212975"/>
            <a:ext cx="4752528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395" y="4122367"/>
            <a:ext cx="4752528" cy="581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514" y="5030422"/>
            <a:ext cx="4752528" cy="58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395" y="5971864"/>
            <a:ext cx="475252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276872"/>
            <a:ext cx="11590412" cy="431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6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471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9858375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124744"/>
            <a:ext cx="1872208" cy="715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6555" y="2060848"/>
            <a:ext cx="1584176" cy="7157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575" y="2996952"/>
            <a:ext cx="1224136" cy="7157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05064"/>
            <a:ext cx="1929879" cy="7157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941168"/>
            <a:ext cx="1008112" cy="7157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530" y="5884783"/>
            <a:ext cx="1152128" cy="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919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25431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8870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822007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1340768"/>
            <a:ext cx="4032448" cy="715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319" y="2296201"/>
            <a:ext cx="4698193" cy="7157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4437112"/>
            <a:ext cx="1440160" cy="7157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744" y="5442317"/>
            <a:ext cx="1296144" cy="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76387"/>
            <a:ext cx="836295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20888"/>
            <a:ext cx="5242248" cy="715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437112"/>
            <a:ext cx="3960440" cy="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108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345107"/>
            <a:ext cx="2592288" cy="715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335572"/>
            <a:ext cx="6120680" cy="715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332974"/>
            <a:ext cx="5242248" cy="7157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305561"/>
            <a:ext cx="6840760" cy="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20888"/>
            <a:ext cx="6480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327551"/>
            <a:ext cx="648072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5250"/>
            <a:ext cx="11468100" cy="559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21088"/>
            <a:ext cx="1005453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68767"/>
            <a:ext cx="1019854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58215"/>
            <a:ext cx="626469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2025-08-12T17:17:07Z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