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843212"/>
            <a:ext cx="808672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0675"/>
            <a:ext cx="114490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4775"/>
            <a:ext cx="114776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45610"/>
            <a:ext cx="114109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1759"/>
            <a:ext cx="11458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3200"/>
            <a:ext cx="114395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6863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95400" y="6165304"/>
            <a:ext cx="28083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49080"/>
            <a:ext cx="6768752" cy="6473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085184"/>
            <a:ext cx="2736304" cy="6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6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81775"/>
            <a:ext cx="10972800" cy="5553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126876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556" y="3212976"/>
            <a:ext cx="1152128" cy="6473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1476164" cy="6473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636912"/>
            <a:ext cx="6336704" cy="647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536" y="3536640"/>
            <a:ext cx="2304256" cy="6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1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14637"/>
            <a:ext cx="109728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24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92896"/>
            <a:ext cx="117062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6546"/>
            <a:ext cx="60483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05064"/>
            <a:ext cx="10063598" cy="6473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474" y="4846754"/>
            <a:ext cx="10063598" cy="6473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474" y="5688444"/>
            <a:ext cx="10063598" cy="6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870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60413"/>
            <a:ext cx="10430644" cy="6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5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09906"/>
            <a:ext cx="10896525" cy="6473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748294"/>
            <a:ext cx="10430644" cy="6473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365" y="5590580"/>
            <a:ext cx="10430644" cy="6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9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25" y="4964318"/>
            <a:ext cx="10896525" cy="57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222" y="5877272"/>
            <a:ext cx="10896525" cy="57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3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92" y="1340768"/>
            <a:ext cx="10896525" cy="57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39" y="2204864"/>
            <a:ext cx="10896525" cy="575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39" y="3069704"/>
            <a:ext cx="10896525" cy="575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91" y="3889763"/>
            <a:ext cx="10896525" cy="5753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53859"/>
            <a:ext cx="10896525" cy="5753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92" y="5652152"/>
            <a:ext cx="10896525" cy="57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0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38425"/>
            <a:ext cx="110299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98089"/>
            <a:ext cx="10801200" cy="57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36477"/>
            <a:ext cx="10801200" cy="57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6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54627"/>
            <a:ext cx="114109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90699"/>
            <a:ext cx="113823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2025-08-12T10:14:08Z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