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4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833687"/>
            <a:ext cx="99726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24000"/>
            <a:ext cx="109061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96359"/>
            <a:ext cx="10934700" cy="647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3" y="2492896"/>
            <a:ext cx="10934700" cy="647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02" y="3589775"/>
            <a:ext cx="10934700" cy="6473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80" y="4578658"/>
            <a:ext cx="10934700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4437112"/>
            <a:ext cx="114585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81150"/>
            <a:ext cx="114395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85950"/>
            <a:ext cx="1170622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3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45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412776"/>
            <a:ext cx="70770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442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35" y="1484784"/>
            <a:ext cx="10934700" cy="647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893" y="2493622"/>
            <a:ext cx="10934700" cy="647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35" y="3502460"/>
            <a:ext cx="10934700" cy="6473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11298"/>
            <a:ext cx="10934700" cy="6473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520136"/>
            <a:ext cx="10934700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9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6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095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5360" y="6436643"/>
            <a:ext cx="10982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581128"/>
            <a:ext cx="7416824" cy="6473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258" y="5508885"/>
            <a:ext cx="2376264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7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33637"/>
            <a:ext cx="11058525" cy="19907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400" y="2433637"/>
            <a:ext cx="109298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564904"/>
            <a:ext cx="7560840" cy="5038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357718"/>
            <a:ext cx="1728192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6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5384791"/>
            <a:ext cx="10934700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0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3050"/>
            <a:ext cx="109347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96359"/>
            <a:ext cx="10934700" cy="647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42480"/>
            <a:ext cx="10934700" cy="647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77026"/>
            <a:ext cx="10934700" cy="6473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37531"/>
            <a:ext cx="10934700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34150"/>
            <a:ext cx="1150620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941168"/>
            <a:ext cx="1008112" cy="647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6021288"/>
            <a:ext cx="1008112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484784"/>
            <a:ext cx="1008112" cy="647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92896"/>
            <a:ext cx="1008112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1340768"/>
            <a:ext cx="52482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5059476"/>
            <a:ext cx="10925175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88" y="5071051"/>
            <a:ext cx="10934700" cy="647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88" y="6093296"/>
            <a:ext cx="10934700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251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851" y="1352343"/>
            <a:ext cx="10934700" cy="647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3" y="2420888"/>
            <a:ext cx="10934700" cy="647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93" y="3440575"/>
            <a:ext cx="10934700" cy="6473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56" y="4498271"/>
            <a:ext cx="10934700" cy="6473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8" y="5517958"/>
            <a:ext cx="10934700" cy="64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2025-08-12T05:45:30Z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