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4" r:id="rId3"/>
    <p:sldId id="325" r:id="rId4"/>
    <p:sldId id="326" r:id="rId5"/>
    <p:sldId id="388" r:id="rId6"/>
    <p:sldId id="327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2" r:id="rId36"/>
    <p:sldId id="363" r:id="rId37"/>
    <p:sldId id="364" r:id="rId38"/>
    <p:sldId id="365" r:id="rId39"/>
    <p:sldId id="366" r:id="rId40"/>
    <p:sldId id="367" r:id="rId41"/>
    <p:sldId id="368" r:id="rId42"/>
    <p:sldId id="369" r:id="rId43"/>
    <p:sldId id="361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87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238375"/>
            <a:ext cx="10725150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6965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401" y="4797152"/>
            <a:ext cx="10225136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589240"/>
            <a:ext cx="10585176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21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2047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1556792"/>
            <a:ext cx="10700395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348880"/>
            <a:ext cx="10225136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88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410825" cy="454342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8040216" y="5949280"/>
            <a:ext cx="309634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7408" y="5949280"/>
            <a:ext cx="72728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271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401300" cy="5476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824192" y="1268760"/>
            <a:ext cx="32005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452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4298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51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614612"/>
            <a:ext cx="104108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42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10900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628800"/>
            <a:ext cx="10657184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329" y="2276872"/>
            <a:ext cx="1065718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262" y="3140968"/>
            <a:ext cx="10657184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126" y="3933056"/>
            <a:ext cx="10657184" cy="432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677" y="4725144"/>
            <a:ext cx="10657184" cy="4320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054" y="5301208"/>
            <a:ext cx="1065718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31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4149080"/>
            <a:ext cx="2088232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4149080"/>
            <a:ext cx="2088232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71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4902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628800"/>
            <a:ext cx="2232248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664804"/>
            <a:ext cx="2088232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365104"/>
            <a:ext cx="2088232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1256" y="4365104"/>
            <a:ext cx="2088232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10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1577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1628800"/>
            <a:ext cx="331236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1742100"/>
            <a:ext cx="1368152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5447928" y="2492896"/>
            <a:ext cx="1872208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70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871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76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01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18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83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79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0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68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04950"/>
            <a:ext cx="117633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54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87" y="1264530"/>
            <a:ext cx="11944350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1603645"/>
            <a:ext cx="5904656" cy="4572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429000"/>
            <a:ext cx="6480720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5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34750" cy="473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216439"/>
            <a:ext cx="10945216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68960"/>
            <a:ext cx="11334750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861048"/>
            <a:ext cx="11334750" cy="5040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499818"/>
            <a:ext cx="11334750" cy="6573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913" y="5363914"/>
            <a:ext cx="11334750" cy="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22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391900" cy="453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32956"/>
            <a:ext cx="936104" cy="612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6021288"/>
            <a:ext cx="1224136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056" y="4581128"/>
            <a:ext cx="711696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2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47775"/>
            <a:ext cx="11887200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786" y="1247775"/>
            <a:ext cx="11334750" cy="525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61" y="1916832"/>
            <a:ext cx="11334750" cy="6573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427810"/>
            <a:ext cx="11334750" cy="6573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84" y="5229200"/>
            <a:ext cx="11525150" cy="6573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84" y="6093296"/>
            <a:ext cx="11334750" cy="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33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19" y="1484784"/>
            <a:ext cx="11896725" cy="467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123554"/>
            <a:ext cx="11334750" cy="6573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98" y="2924944"/>
            <a:ext cx="11334750" cy="6573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98" y="3770243"/>
            <a:ext cx="11334750" cy="6573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581128"/>
            <a:ext cx="10852892" cy="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5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88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300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32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75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157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0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73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03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2530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29" y="2195562"/>
            <a:ext cx="11334750" cy="6573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11" y="2996952"/>
            <a:ext cx="11334750" cy="6573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98" y="4698318"/>
            <a:ext cx="11334750" cy="6573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29" y="5539879"/>
            <a:ext cx="11334750" cy="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2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725275" cy="481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861" y="1268760"/>
            <a:ext cx="11334750" cy="6573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98" y="2142158"/>
            <a:ext cx="11334750" cy="6573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861" y="3851746"/>
            <a:ext cx="11334750" cy="6573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558" y="4653136"/>
            <a:ext cx="11334750" cy="657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801" y="5507930"/>
            <a:ext cx="11334750" cy="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47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5013176"/>
            <a:ext cx="7560840" cy="612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37" y="1222460"/>
            <a:ext cx="11210925" cy="2076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4440" y="3343366"/>
            <a:ext cx="9658350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862" y="3946216"/>
            <a:ext cx="11344275" cy="2228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510" y="6158340"/>
            <a:ext cx="4819650" cy="504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876766"/>
            <a:ext cx="936104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872" y="5388660"/>
            <a:ext cx="93610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47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727" y="1340768"/>
            <a:ext cx="11334750" cy="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2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8250"/>
            <a:ext cx="117348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78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69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476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3018141"/>
            <a:ext cx="720080" cy="41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60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276872"/>
            <a:ext cx="9390534" cy="6573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653136"/>
            <a:ext cx="10965954" cy="6573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5445224"/>
            <a:ext cx="10510865" cy="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383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84784"/>
            <a:ext cx="119919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948" y="2987650"/>
            <a:ext cx="11480700" cy="6573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948" y="3817340"/>
            <a:ext cx="11334750" cy="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72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7762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1340768"/>
            <a:ext cx="10783366" cy="6573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376" y="2195562"/>
            <a:ext cx="11334750" cy="6573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7" y="3020865"/>
            <a:ext cx="11334750" cy="6573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894" y="3873760"/>
            <a:ext cx="11334750" cy="6573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74" y="4715842"/>
            <a:ext cx="11334750" cy="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80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1593288" cy="381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1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00" y="1484784"/>
            <a:ext cx="11753850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800" y="3789040"/>
            <a:ext cx="1183957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9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013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4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17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780928"/>
            <a:ext cx="7416824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7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9157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36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0617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03474"/>
            <a:ext cx="11334750" cy="6573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95562"/>
            <a:ext cx="11334750" cy="6573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01" y="3010235"/>
            <a:ext cx="11334750" cy="6573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3774741"/>
            <a:ext cx="11018143" cy="657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4571826"/>
            <a:ext cx="11042996" cy="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77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157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47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25275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619498"/>
            <a:ext cx="11005195" cy="6573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14" y="2411586"/>
            <a:ext cx="11334750" cy="6573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14" y="3212976"/>
            <a:ext cx="11334750" cy="6573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14" y="3995762"/>
            <a:ext cx="11334750" cy="6573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32" y="4797152"/>
            <a:ext cx="11334750" cy="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93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538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5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347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99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585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70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96725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665296" cy="450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48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00200"/>
            <a:ext cx="117348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48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681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0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39425" cy="3743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1988840"/>
            <a:ext cx="10135369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164" y="2755812"/>
            <a:ext cx="10622620" cy="6120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195" y="3522784"/>
            <a:ext cx="10622620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30" y="4315325"/>
            <a:ext cx="10622620" cy="6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30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86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014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89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538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04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728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2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871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95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2025-08-11T16:26:11Z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