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2719387"/>
            <a:ext cx="7629525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152" y="1340768"/>
            <a:ext cx="1090612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591925" cy="421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993" y="1340768"/>
            <a:ext cx="10933559" cy="595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369" y="2254299"/>
            <a:ext cx="10933559" cy="5958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718" y="3159137"/>
            <a:ext cx="10933559" cy="5958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534" y="4072668"/>
            <a:ext cx="10933559" cy="5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1340768"/>
            <a:ext cx="66103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047" y="1340768"/>
            <a:ext cx="576065" cy="595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53" y="2204864"/>
            <a:ext cx="10933559" cy="595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53" y="3068960"/>
            <a:ext cx="5461447" cy="5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572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38125" y="5912768"/>
            <a:ext cx="117157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869160"/>
            <a:ext cx="2160241" cy="595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254" y="4878729"/>
            <a:ext cx="1923890" cy="595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0621" y="4850460"/>
            <a:ext cx="1872209" cy="595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4647" y="5805264"/>
            <a:ext cx="1800201" cy="5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303" y="3140968"/>
            <a:ext cx="10933559" cy="595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680" y="4077072"/>
            <a:ext cx="10933559" cy="595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890" y="4941168"/>
            <a:ext cx="10933559" cy="595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993" y="5859743"/>
            <a:ext cx="10933559" cy="5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849" y="1346552"/>
            <a:ext cx="10933559" cy="595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848" y="5013176"/>
            <a:ext cx="10933559" cy="595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847" y="5929461"/>
            <a:ext cx="10933559" cy="5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775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1484784"/>
            <a:ext cx="10933559" cy="595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4" y="2420888"/>
            <a:ext cx="10933559" cy="5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28850"/>
            <a:ext cx="11687175" cy="2400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52412" y="2228850"/>
            <a:ext cx="116871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87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95500"/>
            <a:ext cx="955357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2996952"/>
            <a:ext cx="1284983" cy="7299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2996951"/>
            <a:ext cx="1284983" cy="7299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2631" y="3879726"/>
            <a:ext cx="731241" cy="7299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3869132"/>
            <a:ext cx="924943" cy="72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156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212976"/>
            <a:ext cx="8640960" cy="595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160655"/>
            <a:ext cx="1584176" cy="595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729" y="5085184"/>
            <a:ext cx="1284983" cy="5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53750" cy="441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397738"/>
            <a:ext cx="1284983" cy="595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84984"/>
            <a:ext cx="1284983" cy="595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809" y="4238552"/>
            <a:ext cx="1284983" cy="5958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5131484"/>
            <a:ext cx="1284983" cy="5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2025-08-12T15:32:14Z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