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24" r:id="rId3"/>
    <p:sldId id="325" r:id="rId4"/>
    <p:sldId id="386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72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2752725"/>
            <a:ext cx="6457950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221088"/>
            <a:ext cx="3528392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221088"/>
            <a:ext cx="1333202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013176"/>
            <a:ext cx="1882379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6589" y="5737912"/>
            <a:ext cx="2098403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729" y="5737912"/>
            <a:ext cx="202639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167581"/>
            <a:ext cx="2314427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7" y="2924944"/>
            <a:ext cx="1545854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3674393"/>
            <a:ext cx="658243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438" y="5157192"/>
            <a:ext cx="274647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5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443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371181"/>
            <a:ext cx="2266950" cy="136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057" y="1340768"/>
            <a:ext cx="3444119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9824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9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25300" cy="50577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967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68760"/>
            <a:ext cx="118014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71612"/>
            <a:ext cx="1089660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844824"/>
            <a:ext cx="1162299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3" y="3005838"/>
            <a:ext cx="2016224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5" y="3719862"/>
            <a:ext cx="2520281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5551" y="4433886"/>
            <a:ext cx="2016224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005838"/>
            <a:ext cx="1896058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3" y="3719862"/>
            <a:ext cx="2279947" cy="47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3" y="4433886"/>
            <a:ext cx="2016224" cy="476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9696400" y="1672102"/>
            <a:ext cx="1464468" cy="62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3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3008527"/>
            <a:ext cx="10975479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826525"/>
            <a:ext cx="11161240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644523"/>
            <a:ext cx="11161240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462521"/>
            <a:ext cx="1126351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52612"/>
            <a:ext cx="1132522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999" y="1928407"/>
            <a:ext cx="11310613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999" y="2780928"/>
            <a:ext cx="11310613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144" y="3602954"/>
            <a:ext cx="11291468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144" y="4424980"/>
            <a:ext cx="10975479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5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792130"/>
            <a:ext cx="11089232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4653136"/>
            <a:ext cx="11305257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5455102"/>
            <a:ext cx="11305257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1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85950"/>
            <a:ext cx="11630025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59" y="1933063"/>
            <a:ext cx="11302753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59" y="2720495"/>
            <a:ext cx="11302753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59" y="3577672"/>
            <a:ext cx="11302753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59" y="4413266"/>
            <a:ext cx="11302753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3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06250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895" y="3714474"/>
            <a:ext cx="11302753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895" y="4509120"/>
            <a:ext cx="11302753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894" y="5340589"/>
            <a:ext cx="11302753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391" y="6160188"/>
            <a:ext cx="11302753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4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57325"/>
            <a:ext cx="114014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22" y="1480475"/>
            <a:ext cx="11302753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04678"/>
            <a:ext cx="11302753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310" y="3140968"/>
            <a:ext cx="11302753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66" y="3983282"/>
            <a:ext cx="11302753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4778785"/>
            <a:ext cx="2376264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633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77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3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9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9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88840"/>
            <a:ext cx="117157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8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14" y="1340768"/>
            <a:ext cx="119824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7260"/>
            <a:ext cx="117633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0977"/>
            <a:ext cx="117538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3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7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286594"/>
            <a:ext cx="120967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68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2204864"/>
            <a:ext cx="77819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0806" y="2280803"/>
            <a:ext cx="1562100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150" y="3789040"/>
            <a:ext cx="11315700" cy="1971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5920" y="2252228"/>
            <a:ext cx="495300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0096" y="4529311"/>
            <a:ext cx="4953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46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64" y="1340768"/>
            <a:ext cx="120015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11" y="1291910"/>
            <a:ext cx="11302753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83998"/>
            <a:ext cx="11302753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37" y="2829471"/>
            <a:ext cx="11302753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3649964"/>
            <a:ext cx="1440161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07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31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87" y="5134042"/>
            <a:ext cx="11302753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905078"/>
            <a:ext cx="11302753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7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62100"/>
            <a:ext cx="1163002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56" y="1562100"/>
            <a:ext cx="11302753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55" y="2348880"/>
            <a:ext cx="11302753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322" y="3135660"/>
            <a:ext cx="11302753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19" y="3897689"/>
            <a:ext cx="11302753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22" y="4659718"/>
            <a:ext cx="11302753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0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919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0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41" y="2000684"/>
            <a:ext cx="11382375" cy="3924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3645024"/>
            <a:ext cx="11302753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437112"/>
            <a:ext cx="11302753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5192623"/>
            <a:ext cx="11302753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2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1302753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2132856"/>
            <a:ext cx="11302753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4" y="2876086"/>
            <a:ext cx="11302753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3" y="3619316"/>
            <a:ext cx="11302753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75" y="4441453"/>
            <a:ext cx="11302753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63" y="5184683"/>
            <a:ext cx="11302753" cy="47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33" y="5996944"/>
            <a:ext cx="11302753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9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110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5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56" y="2060848"/>
            <a:ext cx="11315700" cy="432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5908948"/>
            <a:ext cx="8136904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79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924944"/>
            <a:ext cx="468052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443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95" y="2852936"/>
            <a:ext cx="10992845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95" y="3645024"/>
            <a:ext cx="6744374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5949280"/>
            <a:ext cx="9289033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634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841361"/>
            <a:ext cx="10873208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97622"/>
            <a:ext cx="11161240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53883"/>
            <a:ext cx="2088232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926484"/>
            <a:ext cx="11017224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60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1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51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07" y="1412776"/>
            <a:ext cx="12030075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023" y="3723251"/>
            <a:ext cx="10873208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4509120"/>
            <a:ext cx="10956791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259374"/>
            <a:ext cx="10873208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6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68767"/>
            <a:ext cx="10873208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753" y="5940568"/>
            <a:ext cx="10873208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7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25225" cy="523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40768"/>
            <a:ext cx="11109201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88654"/>
            <a:ext cx="11109201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71265"/>
            <a:ext cx="11109201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87" y="3653876"/>
            <a:ext cx="11109201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71" y="4401762"/>
            <a:ext cx="11109201" cy="47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45" y="5218060"/>
            <a:ext cx="11109201" cy="476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578" y="5978079"/>
            <a:ext cx="11109201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8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728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5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4885"/>
            <a:ext cx="106299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2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84784"/>
            <a:ext cx="10677525" cy="492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04864"/>
            <a:ext cx="10441160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237" y="2924944"/>
            <a:ext cx="10595347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236" y="3645024"/>
            <a:ext cx="10595347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325" y="4365104"/>
            <a:ext cx="10595347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2" y="5137456"/>
            <a:ext cx="10595347" cy="47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235" y="5848673"/>
            <a:ext cx="10595347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6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53" y="1306785"/>
            <a:ext cx="1194435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54" y="2088654"/>
            <a:ext cx="11732764" cy="458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59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2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3744"/>
            <a:ext cx="118395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6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04962"/>
            <a:ext cx="117824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0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1" y="1988840"/>
            <a:ext cx="113442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412432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35360" y="5465093"/>
            <a:ext cx="112332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53435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1340768"/>
            <a:ext cx="112680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7" y="3068960"/>
            <a:ext cx="3816424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335" y="3741351"/>
            <a:ext cx="10698273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394822"/>
            <a:ext cx="11017224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50" y="5063307"/>
            <a:ext cx="11007058" cy="47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50" y="5721887"/>
            <a:ext cx="10595347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1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2025-08-12T03:18:03Z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