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2162" y="2862262"/>
            <a:ext cx="8067675" cy="1133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81125"/>
            <a:ext cx="10048875" cy="4095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6552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39366"/>
            <a:ext cx="10267950" cy="4133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7881" y="5586389"/>
            <a:ext cx="10106025" cy="12668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03512" y="5373216"/>
            <a:ext cx="8770394" cy="6191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1344" y="6205514"/>
            <a:ext cx="10017646" cy="61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379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7787"/>
            <a:ext cx="11001375" cy="4162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91097" y="3068960"/>
            <a:ext cx="10017646" cy="6191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79522" y="3918923"/>
            <a:ext cx="10017646" cy="6191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4763422"/>
            <a:ext cx="10017646" cy="61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0614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810875" cy="5029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8589" y="3068960"/>
            <a:ext cx="10017646" cy="6191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3913145"/>
            <a:ext cx="10017646" cy="6191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8589" y="4795866"/>
            <a:ext cx="10017646" cy="6191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5641337"/>
            <a:ext cx="10017646" cy="61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16231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067925" cy="3295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1340768"/>
            <a:ext cx="10017646" cy="6191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6907" y="2204864"/>
            <a:ext cx="10017646" cy="6191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6907" y="3068960"/>
            <a:ext cx="10017646" cy="6191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5571" y="3933056"/>
            <a:ext cx="10017646" cy="61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062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896600" cy="5029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3866845"/>
            <a:ext cx="10017646" cy="6191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40022" y="4711011"/>
            <a:ext cx="10017646" cy="6191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91920" y="5578327"/>
            <a:ext cx="10017646" cy="61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6399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048875" cy="4991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974" y="1340768"/>
            <a:ext cx="10017646" cy="6191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6589" y="2204864"/>
            <a:ext cx="10017646" cy="6191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3068960"/>
            <a:ext cx="10017646" cy="6191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2206" y="3933056"/>
            <a:ext cx="10017646" cy="6191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627" y="4797152"/>
            <a:ext cx="10017646" cy="6191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8951" y="5683112"/>
            <a:ext cx="10017646" cy="61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1391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268760"/>
            <a:ext cx="11496675" cy="5524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1258523"/>
            <a:ext cx="10017646" cy="6191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7662" y="2924944"/>
            <a:ext cx="11496675" cy="3868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5845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340768"/>
            <a:ext cx="11515725" cy="5210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6158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484784"/>
            <a:ext cx="11496675" cy="2171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8074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6105525" cy="1181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887" y="2780928"/>
            <a:ext cx="11706225" cy="3619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458450" cy="4972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6614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039475" cy="4991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6868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33500"/>
            <a:ext cx="10144125" cy="4191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3632" y="1325823"/>
            <a:ext cx="792088" cy="61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233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125075" cy="3219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5936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953750" cy="2647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66986" y="1346565"/>
            <a:ext cx="10017646" cy="6191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2031901"/>
            <a:ext cx="11161240" cy="2095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5250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53750" cy="4953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3851993"/>
            <a:ext cx="10017646" cy="6191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4725144"/>
            <a:ext cx="10017646" cy="6191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5598295"/>
            <a:ext cx="10017646" cy="61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1415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0134600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0185" y="1387068"/>
            <a:ext cx="7524750" cy="61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3532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971675"/>
            <a:ext cx="11715750" cy="2914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4427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412776"/>
            <a:ext cx="11544300" cy="4743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5321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0887075" cy="501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2268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915650" cy="502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9341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858500" cy="1514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2924944"/>
            <a:ext cx="10915650" cy="2409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462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0906125" cy="4962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0219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887075" cy="4924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76120" y="2276872"/>
            <a:ext cx="816471" cy="61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6053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2025-08-12T18:05:55Z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