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41" r:id="rId28"/>
    <p:sldId id="342" r:id="rId29"/>
    <p:sldId id="34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852737"/>
            <a:ext cx="881062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87075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934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99150"/>
            <a:ext cx="1093470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517232"/>
            <a:ext cx="10934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121" y="4941168"/>
            <a:ext cx="109347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31" y="6018730"/>
            <a:ext cx="10934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08" y="1387068"/>
            <a:ext cx="109347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56" y="2444038"/>
            <a:ext cx="10934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1093470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60" y="4557978"/>
            <a:ext cx="10934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537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109347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84" y="4471837"/>
            <a:ext cx="10934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60" y="5514674"/>
            <a:ext cx="10934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934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64" y="2348880"/>
            <a:ext cx="1093470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85" y="3407692"/>
            <a:ext cx="1093470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777" y="4403992"/>
            <a:ext cx="10934700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51" y="5434564"/>
            <a:ext cx="10934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19" y="1437814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8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9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90700"/>
            <a:ext cx="117252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106171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7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40768"/>
            <a:ext cx="99726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1001375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917" y="3381747"/>
            <a:ext cx="961481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350668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7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2575"/>
            <a:ext cx="116014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462" y="3460163"/>
            <a:ext cx="106203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5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93096"/>
            <a:ext cx="106203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5301208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2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203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6203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270026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827" y="4293096"/>
            <a:ext cx="106203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827" y="5253955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0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1219902"/>
            <a:ext cx="106203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39" y="2204864"/>
            <a:ext cx="106203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82" y="3236126"/>
            <a:ext cx="1062037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62" y="4266716"/>
            <a:ext cx="10620375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82" y="5252350"/>
            <a:ext cx="106203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68760"/>
            <a:ext cx="9673331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3212976"/>
            <a:ext cx="11589940" cy="344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0200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2825"/>
            <a:ext cx="11212406" cy="5625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72008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910351"/>
            <a:ext cx="864096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047865"/>
            <a:ext cx="1152128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047864"/>
            <a:ext cx="936104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5036512"/>
            <a:ext cx="1224136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628" y="5952932"/>
            <a:ext cx="1260140" cy="6953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840" y="5952932"/>
            <a:ext cx="78258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348880"/>
            <a:ext cx="194421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426" y="3387040"/>
            <a:ext cx="276018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425200"/>
            <a:ext cx="1944216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781" y="5500191"/>
            <a:ext cx="194421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9700"/>
            <a:ext cx="1052512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8287" y="1340768"/>
            <a:ext cx="194421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420888"/>
            <a:ext cx="194421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473183"/>
            <a:ext cx="1944216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556020"/>
            <a:ext cx="194421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76375"/>
            <a:ext cx="116109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420888"/>
            <a:ext cx="43204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3" y="3553593"/>
            <a:ext cx="702962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581128"/>
            <a:ext cx="547260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76872"/>
            <a:ext cx="194421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294011"/>
            <a:ext cx="194421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31284"/>
            <a:ext cx="194421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05000"/>
            <a:ext cx="102203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77265"/>
            <a:ext cx="338437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0934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007467"/>
            <a:ext cx="1584176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995222"/>
            <a:ext cx="2664296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896" y="4077451"/>
            <a:ext cx="23678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56992"/>
            <a:ext cx="10934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430092"/>
            <a:ext cx="10934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