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032510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05064"/>
            <a:ext cx="60960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03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42935"/>
            <a:ext cx="1058517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59" y="2564904"/>
            <a:ext cx="105851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71" y="3717032"/>
            <a:ext cx="1058517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15" y="4869160"/>
            <a:ext cx="1058517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478" y="6021288"/>
            <a:ext cx="105851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0132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19509"/>
            <a:ext cx="1058517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517" y="2689510"/>
            <a:ext cx="105851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517" y="3831166"/>
            <a:ext cx="105851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800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15" y="1412776"/>
            <a:ext cx="1058517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15" y="2564904"/>
            <a:ext cx="105851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192" y="3717032"/>
            <a:ext cx="1058517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20" y="4869160"/>
            <a:ext cx="10585176" cy="6480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15" y="6000149"/>
            <a:ext cx="105851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53725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56792"/>
            <a:ext cx="10585176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08920"/>
            <a:ext cx="10585176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17" y="3861048"/>
            <a:ext cx="10585176" cy="648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854" y="5013176"/>
            <a:ext cx="1058517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3940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291910"/>
            <a:ext cx="1152128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680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42935"/>
            <a:ext cx="9217024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27" y="2208082"/>
            <a:ext cx="137568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492896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775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04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53725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442935"/>
            <a:ext cx="9217024" cy="6480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56892"/>
            <a:ext cx="187220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04937"/>
            <a:ext cx="111156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489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2025-08-12T14:13:10Z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