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8" r:id="rId18"/>
    <p:sldId id="349" r:id="rId19"/>
    <p:sldId id="350" r:id="rId20"/>
    <p:sldId id="351" r:id="rId21"/>
    <p:sldId id="352" r:id="rId22"/>
    <p:sldId id="353" r:id="rId23"/>
    <p:sldId id="339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2905125"/>
            <a:ext cx="795337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12776"/>
            <a:ext cx="106108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492896"/>
            <a:ext cx="2088232" cy="5629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4172" y="3717032"/>
            <a:ext cx="2088232" cy="5629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941168"/>
            <a:ext cx="2232248" cy="5629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857" y="5661248"/>
            <a:ext cx="2088232" cy="40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12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507" y="4293096"/>
            <a:ext cx="1091081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507" y="5301208"/>
            <a:ext cx="1091081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5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33525"/>
            <a:ext cx="109918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06" y="1533525"/>
            <a:ext cx="1091081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06" y="2492896"/>
            <a:ext cx="1091081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06" y="3501824"/>
            <a:ext cx="10910812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887" y="4513425"/>
            <a:ext cx="1091081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627"/>
            <a:ext cx="60769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473430"/>
            <a:ext cx="11706225" cy="35052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42887" y="5978630"/>
            <a:ext cx="17486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357" y="3368567"/>
            <a:ext cx="1091081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23" y="4376679"/>
            <a:ext cx="1091081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824" y="5385516"/>
            <a:ext cx="1091081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2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442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90" y="1628800"/>
            <a:ext cx="1091081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78" y="2636912"/>
            <a:ext cx="1091081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5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438" y="4437112"/>
            <a:ext cx="1091081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856" y="5445224"/>
            <a:ext cx="1091081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53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56792"/>
            <a:ext cx="110204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536536"/>
            <a:ext cx="1091081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546226"/>
            <a:ext cx="1091081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42" y="3554338"/>
            <a:ext cx="1091081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00808"/>
            <a:ext cx="11715750" cy="4352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263352" y="1700808"/>
            <a:ext cx="1728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4536529"/>
            <a:ext cx="114871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3212976"/>
            <a:ext cx="114395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2025-08-12T15:43:50Z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