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0204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950" y="4077072"/>
            <a:ext cx="61341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6800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663525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60" y="2996952"/>
            <a:ext cx="105239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328294"/>
            <a:ext cx="1052398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659636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76400"/>
            <a:ext cx="106965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671" y="1844824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768" y="3150062"/>
            <a:ext cx="105239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671" y="4455300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440263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394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53" y="1556792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80" y="2852936"/>
            <a:ext cx="105239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46" y="4139475"/>
            <a:ext cx="1052398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80" y="5517232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251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43" y="1772816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54" y="3068960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727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63" y="1512383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864" y="2847975"/>
            <a:ext cx="105239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495" y="4183567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395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26" y="2708920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43" y="4046797"/>
            <a:ext cx="105239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43" y="5384674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6299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334" y="1767855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568" y="3068960"/>
            <a:ext cx="105239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22" y="4423091"/>
            <a:ext cx="1052398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568" y="5724196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5918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06" y="1551831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06" y="2876086"/>
            <a:ext cx="105239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230" y="4209911"/>
            <a:ext cx="1052398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07" y="5533733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52587"/>
            <a:ext cx="104489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667276"/>
            <a:ext cx="792088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3467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628800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13" y="2980416"/>
            <a:ext cx="105239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580" y="4332032"/>
            <a:ext cx="1052398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857" y="5661053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37" y="3679726"/>
            <a:ext cx="10801350" cy="233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1" y="3670687"/>
            <a:ext cx="504825" cy="23426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3" y="1556792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62" y="4216127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55" y="5551957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061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18" y="1424351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18" y="2780928"/>
            <a:ext cx="105239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18" y="4137505"/>
            <a:ext cx="1052398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780" y="5473889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490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695847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80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479949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0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489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43" y="1412776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85" y="2780928"/>
            <a:ext cx="1052398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43" y="4149080"/>
            <a:ext cx="1052398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85" y="5517232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6800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628800"/>
            <a:ext cx="105239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96952"/>
            <a:ext cx="105239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43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1567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852936"/>
            <a:ext cx="64807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346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4149080"/>
            <a:ext cx="9222507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409084"/>
            <a:ext cx="17281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966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780928"/>
            <a:ext cx="57606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299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966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4102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27" y="2198018"/>
            <a:ext cx="10763250" cy="3028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5560" y="1340769"/>
            <a:ext cx="5358317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5520" y="2198017"/>
            <a:ext cx="923203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260" y="3345779"/>
            <a:ext cx="10523984" cy="173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2025-08-12T15:59:07Z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