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556792"/>
            <a:ext cx="1056322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8475" y="3573016"/>
            <a:ext cx="61150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38212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5661248"/>
            <a:ext cx="1368152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9657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334979"/>
            <a:ext cx="916296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330" y="2469746"/>
            <a:ext cx="9162960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602385"/>
            <a:ext cx="1287760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687324"/>
            <a:ext cx="1890152" cy="781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816302"/>
            <a:ext cx="783704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17257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5661248"/>
            <a:ext cx="5234359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32497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03485"/>
            <a:ext cx="900100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355" y="2420888"/>
            <a:ext cx="9001000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530824"/>
            <a:ext cx="9001000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648227"/>
            <a:ext cx="9001000" cy="781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776534"/>
            <a:ext cx="2223864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40768"/>
            <a:ext cx="1114425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3531518"/>
            <a:ext cx="873516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57325"/>
            <a:ext cx="1069657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420" y="3645024"/>
            <a:ext cx="9179116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615843"/>
            <a:ext cx="10234556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9180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588" y="4569016"/>
            <a:ext cx="1045058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978" y="5661248"/>
            <a:ext cx="1045058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2037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273" y="1484784"/>
            <a:ext cx="1045058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972" y="2383605"/>
            <a:ext cx="10450580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972" y="3518342"/>
            <a:ext cx="10450580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273" y="4637710"/>
            <a:ext cx="10500279" cy="781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972" y="5779556"/>
            <a:ext cx="1045058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77525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3" y="1556792"/>
            <a:ext cx="10533509" cy="5592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64" y="2444038"/>
            <a:ext cx="10450580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15" y="3584054"/>
            <a:ext cx="10450580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736182"/>
            <a:ext cx="1045058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6800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10668000" cy="6370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20888"/>
            <a:ext cx="10513168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573016"/>
            <a:ext cx="916296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2025-08-12T10:22:55Z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