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0848"/>
            <a:ext cx="1105852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525" y="3789040"/>
            <a:ext cx="60769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5632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108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398290"/>
            <a:ext cx="922364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75" y="2519958"/>
            <a:ext cx="10519792" cy="171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729"/>
            <a:ext cx="11106150" cy="555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420888"/>
            <a:ext cx="72008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060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04987"/>
            <a:ext cx="99345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441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328" y="5755035"/>
            <a:ext cx="915164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11728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620" y="5948238"/>
            <a:ext cx="1051979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847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51" y="1340768"/>
            <a:ext cx="1051979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43" y="2852936"/>
            <a:ext cx="10519792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12" y="4365104"/>
            <a:ext cx="1051979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51" y="5877272"/>
            <a:ext cx="1051979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680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41363"/>
            <a:ext cx="1051979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5157192"/>
            <a:ext cx="18002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060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43" y="2838450"/>
            <a:ext cx="1051979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01" y="4396755"/>
            <a:ext cx="10519792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43" y="5877272"/>
            <a:ext cx="1051979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93" y="2753444"/>
            <a:ext cx="10744200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93" y="1419944"/>
            <a:ext cx="10715625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52" y="1628800"/>
            <a:ext cx="1051979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043" y="2753444"/>
            <a:ext cx="10519792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201" y="4344119"/>
            <a:ext cx="10519792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626" y="5805264"/>
            <a:ext cx="1051979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346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1051979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9" y="3140968"/>
            <a:ext cx="1051979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870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40" y="4509120"/>
            <a:ext cx="1051979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34" y="6021288"/>
            <a:ext cx="1051979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918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98290"/>
            <a:ext cx="1051979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870" y="2910458"/>
            <a:ext cx="10519792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72" y="4422626"/>
            <a:ext cx="1051979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870" y="5924406"/>
            <a:ext cx="1051979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98290"/>
            <a:ext cx="1051979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78" y="2924944"/>
            <a:ext cx="10519792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50" y="4448804"/>
            <a:ext cx="10519792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64" y="5972664"/>
            <a:ext cx="1051979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870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301208"/>
            <a:ext cx="18002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11" y="1266202"/>
            <a:ext cx="10525125" cy="554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6194329"/>
            <a:ext cx="2016224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4895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042035"/>
            <a:ext cx="18002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490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570256"/>
            <a:ext cx="936104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552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20888"/>
            <a:ext cx="64807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632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632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2025-08-12T18:21:12Z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