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24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2924175"/>
            <a:ext cx="70008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39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71600"/>
            <a:ext cx="114395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67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2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3279601"/>
            <a:ext cx="114871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57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22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68039"/>
            <a:ext cx="115157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71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3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34725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140968"/>
            <a:ext cx="1005460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149452"/>
            <a:ext cx="8833467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6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156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485156"/>
            <a:ext cx="1039559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479576"/>
            <a:ext cx="8928992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85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334214"/>
            <a:ext cx="11015958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867" y="4293096"/>
            <a:ext cx="11015958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768" y="5251978"/>
            <a:ext cx="1101595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88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07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9823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527" y="1629172"/>
            <a:ext cx="11015958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625709"/>
            <a:ext cx="11015958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527" y="3622246"/>
            <a:ext cx="1101595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30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429" y="5085184"/>
            <a:ext cx="11015958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429" y="6093296"/>
            <a:ext cx="1101595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24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98232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89" y="1484784"/>
            <a:ext cx="11015958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521" y="2537296"/>
            <a:ext cx="11015958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521" y="3461630"/>
            <a:ext cx="1101595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8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43675"/>
            <a:ext cx="11620500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140968"/>
            <a:ext cx="11015958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194" y="4090509"/>
            <a:ext cx="11015958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784" y="5085556"/>
            <a:ext cx="11015958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06" y="6036974"/>
            <a:ext cx="1101595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01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3947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877" y="1412776"/>
            <a:ext cx="11015958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48880"/>
            <a:ext cx="11015958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947" y="3319692"/>
            <a:ext cx="11015958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314077"/>
            <a:ext cx="11015958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877" y="5298616"/>
            <a:ext cx="1101595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27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09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78725"/>
            <a:ext cx="114395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29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352675"/>
            <a:ext cx="114776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44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33500"/>
            <a:ext cx="115443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3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75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1989"/>
            <a:ext cx="113919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09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47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87709"/>
            <a:ext cx="114109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89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29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2132856"/>
            <a:ext cx="115443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55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19237"/>
            <a:ext cx="113919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5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96752"/>
            <a:ext cx="11043592" cy="5613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74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38350"/>
            <a:ext cx="111252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038350"/>
            <a:ext cx="6739001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996952"/>
            <a:ext cx="6739001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955554"/>
            <a:ext cx="8424936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6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121" y="3140968"/>
            <a:ext cx="10923999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441" y="4149080"/>
            <a:ext cx="10923999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120" y="5048273"/>
            <a:ext cx="10923999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969149"/>
            <a:ext cx="10923999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36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151" y="3140968"/>
            <a:ext cx="10923999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394" y="4077072"/>
            <a:ext cx="10923999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086" y="5013176"/>
            <a:ext cx="10923999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151" y="5949280"/>
            <a:ext cx="10923999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01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53750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119" y="1239490"/>
            <a:ext cx="10923999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387" y="2204864"/>
            <a:ext cx="10923999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387" y="3115368"/>
            <a:ext cx="10923999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988" y="4051876"/>
            <a:ext cx="10923999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537" y="5017250"/>
            <a:ext cx="10923999" cy="647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927754"/>
            <a:ext cx="10923999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60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87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25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595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362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15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46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5233571"/>
            <a:ext cx="11496675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29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4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74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2025-08-12T19:46:18Z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