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47" r:id="rId33"/>
    <p:sldId id="355" r:id="rId34"/>
    <p:sldId id="356" r:id="rId35"/>
    <p:sldId id="357" r:id="rId36"/>
    <p:sldId id="367" r:id="rId37"/>
    <p:sldId id="368" r:id="rId38"/>
    <p:sldId id="369" r:id="rId39"/>
    <p:sldId id="370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487" y="1844824"/>
            <a:ext cx="9725025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4112" y="3645024"/>
            <a:ext cx="7343775" cy="122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0679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06792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8879"/>
            <a:ext cx="100965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067925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001" y="4149080"/>
            <a:ext cx="10038284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070698"/>
            <a:ext cx="10067925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992316"/>
            <a:ext cx="396044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347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6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6174"/>
            <a:ext cx="10077450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348880"/>
            <a:ext cx="10221466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3281586"/>
            <a:ext cx="10365482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4214292"/>
            <a:ext cx="10365482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157192"/>
            <a:ext cx="10221466" cy="590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02" y="6130677"/>
            <a:ext cx="1021497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2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1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0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4005064"/>
            <a:ext cx="1146810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3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1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34035"/>
            <a:ext cx="11556032" cy="5590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31168"/>
            <a:ext cx="114300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64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76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04710"/>
            <a:ext cx="114776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62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89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7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3820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12" y="2204864"/>
            <a:ext cx="116109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62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04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94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20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40768"/>
            <a:ext cx="1087755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02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40768"/>
            <a:ext cx="10877550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1340098"/>
            <a:ext cx="216024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7" y="2276872"/>
            <a:ext cx="3566567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212976"/>
            <a:ext cx="1224136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5085184"/>
            <a:ext cx="1944216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89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268760"/>
            <a:ext cx="1087755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651" y="3194298"/>
            <a:ext cx="884872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832" y="1412776"/>
            <a:ext cx="6552728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92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60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1484784"/>
            <a:ext cx="84391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239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12776"/>
            <a:ext cx="1103947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395" y="1412776"/>
            <a:ext cx="10873208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54" y="2395180"/>
            <a:ext cx="10873208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529" y="3342682"/>
            <a:ext cx="10873208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881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03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340768"/>
            <a:ext cx="10887075" cy="45434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67408" y="5884193"/>
            <a:ext cx="10513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378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844824"/>
            <a:ext cx="10744200" cy="37338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67408" y="1844824"/>
            <a:ext cx="1058517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567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34700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256515"/>
            <a:ext cx="10873208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204864"/>
            <a:ext cx="10873208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153213"/>
            <a:ext cx="10873208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503" y="4084475"/>
            <a:ext cx="10873208" cy="590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503" y="5085184"/>
            <a:ext cx="10873208" cy="590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868" y="5998128"/>
            <a:ext cx="10873208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391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82325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12776"/>
            <a:ext cx="10873208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348880"/>
            <a:ext cx="10873208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910" y="3342506"/>
            <a:ext cx="10873208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266802"/>
            <a:ext cx="10873208" cy="590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5239812"/>
            <a:ext cx="10873208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04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8874"/>
            <a:ext cx="11010900" cy="5514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318874"/>
            <a:ext cx="1080120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348880"/>
            <a:ext cx="1080120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284984"/>
            <a:ext cx="1080120" cy="590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4" y="6116446"/>
            <a:ext cx="108012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268760"/>
            <a:ext cx="11039475" cy="550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2204864"/>
            <a:ext cx="108012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5949280"/>
            <a:ext cx="144016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41032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2204864"/>
            <a:ext cx="10972800" cy="1743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568" y="3960093"/>
            <a:ext cx="7372350" cy="981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750" y="5229200"/>
            <a:ext cx="10858500" cy="1485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47528" y="3000368"/>
            <a:ext cx="1080120" cy="590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1784" y="4100555"/>
            <a:ext cx="1080120" cy="590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91744" y="6124550"/>
            <a:ext cx="1224136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251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6972" y="2132856"/>
            <a:ext cx="7077075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2780928"/>
            <a:ext cx="5010150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0152" y="3933056"/>
            <a:ext cx="9458325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166" y="4509120"/>
            <a:ext cx="2771775" cy="838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7847" y="5701630"/>
            <a:ext cx="1238250" cy="590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63433" y="5666905"/>
            <a:ext cx="8486775" cy="7524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30152" y="2837309"/>
            <a:ext cx="924495" cy="590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92344" y="3918570"/>
            <a:ext cx="1066800" cy="5905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60096" y="5666905"/>
            <a:ext cx="92449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7757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2565871"/>
            <a:ext cx="1296144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501008"/>
            <a:ext cx="1368152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2025-08-12T14:33:17Z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