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28850"/>
            <a:ext cx="112395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1137"/>
            <a:ext cx="109728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960464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5" y="3966306"/>
            <a:ext cx="10944225" cy="163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938715"/>
            <a:ext cx="864097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63" y="5157192"/>
            <a:ext cx="10963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34700" cy="530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2996952"/>
            <a:ext cx="956654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74" y="3789040"/>
            <a:ext cx="10944225" cy="285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8578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62150"/>
            <a:ext cx="109061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04864"/>
            <a:ext cx="1800201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996952"/>
            <a:ext cx="259228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996952"/>
            <a:ext cx="96401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861048"/>
            <a:ext cx="259228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2352675"/>
            <a:ext cx="94392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40768"/>
            <a:ext cx="9401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442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415198"/>
            <a:ext cx="1094422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348880"/>
            <a:ext cx="1094422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3266353"/>
            <a:ext cx="109442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4172251"/>
            <a:ext cx="1094422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5042780"/>
            <a:ext cx="10944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1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6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9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8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2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7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4221088"/>
            <a:ext cx="115633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5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76872"/>
            <a:ext cx="77006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38312"/>
            <a:ext cx="111823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0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196752"/>
            <a:ext cx="9705231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2" y="2204864"/>
            <a:ext cx="1091565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9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3164118"/>
            <a:ext cx="109156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4078060"/>
            <a:ext cx="1091565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38" y="5015152"/>
            <a:ext cx="109156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5945538"/>
            <a:ext cx="109156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6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268760"/>
            <a:ext cx="129614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68759"/>
            <a:ext cx="1296144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678" y="2204864"/>
            <a:ext cx="100811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212976"/>
            <a:ext cx="100811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3080535"/>
            <a:ext cx="109156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3969635"/>
            <a:ext cx="1091565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4971872"/>
            <a:ext cx="109156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267" y="5846230"/>
            <a:ext cx="109156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0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0768"/>
            <a:ext cx="109156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79" y="4149080"/>
            <a:ext cx="1091565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7606"/>
            <a:ext cx="109156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79" y="6026132"/>
            <a:ext cx="109156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9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9156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91565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54103"/>
            <a:ext cx="109156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59326"/>
            <a:ext cx="109156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9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9246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0848975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20" y="5157192"/>
            <a:ext cx="8191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680" y="4096693"/>
            <a:ext cx="1296144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224" y="4128970"/>
            <a:ext cx="129614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489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3140968"/>
            <a:ext cx="1091565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140968"/>
            <a:ext cx="79208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4217292"/>
            <a:ext cx="79208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061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9970021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74175"/>
            <a:ext cx="10258054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5320520"/>
            <a:ext cx="993710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48880"/>
            <a:ext cx="504057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2025-08-12T06:18:42Z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