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52750"/>
            <a:ext cx="11881320" cy="916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6251"/>
            <a:ext cx="10877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3429000"/>
            <a:ext cx="10785351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7112"/>
            <a:ext cx="64807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965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484784"/>
            <a:ext cx="648072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832" y="2492896"/>
            <a:ext cx="648072" cy="610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486665"/>
            <a:ext cx="64807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365104"/>
            <a:ext cx="10750227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1089424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870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4345"/>
            <a:ext cx="10887075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22" y="2492896"/>
            <a:ext cx="10887075" cy="610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23" y="3489322"/>
            <a:ext cx="10887075" cy="6106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44" y="4519931"/>
            <a:ext cx="10887075" cy="6106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74" y="5443739"/>
            <a:ext cx="10887075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823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1556792"/>
            <a:ext cx="10887075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6" y="2564904"/>
            <a:ext cx="10887075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08300"/>
            <a:ext cx="115062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36875"/>
            <a:ext cx="114109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0350"/>
            <a:ext cx="11410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204864"/>
            <a:ext cx="114395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680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55" y="1660073"/>
            <a:ext cx="10887075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20" y="2636912"/>
            <a:ext cx="10887075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6387"/>
            <a:ext cx="115252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10887075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02" y="3553421"/>
            <a:ext cx="10887075" cy="610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4580327"/>
            <a:ext cx="10887075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0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19200"/>
            <a:ext cx="108775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25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3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789040"/>
            <a:ext cx="64807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442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35" y="1772816"/>
            <a:ext cx="10887075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47" y="2780928"/>
            <a:ext cx="10887075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3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094422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28360"/>
            <a:ext cx="864096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874" y="3140968"/>
            <a:ext cx="648072" cy="610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085184"/>
            <a:ext cx="64807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311387"/>
            <a:ext cx="648072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30485"/>
            <a:ext cx="792088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36912"/>
            <a:ext cx="109632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100137"/>
            <a:ext cx="109632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11990"/>
            <a:ext cx="648072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005064"/>
            <a:ext cx="648072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29000"/>
            <a:ext cx="9979546" cy="610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88254"/>
            <a:ext cx="4752528" cy="6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2025-08-12T05:30:42Z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