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60" r:id="rId21"/>
    <p:sldId id="361" r:id="rId22"/>
    <p:sldId id="362" r:id="rId23"/>
    <p:sldId id="363" r:id="rId24"/>
    <p:sldId id="364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04864"/>
            <a:ext cx="108394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717032"/>
            <a:ext cx="1006792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56110"/>
            <a:ext cx="115062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229200"/>
            <a:ext cx="78454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40968"/>
            <a:ext cx="1014558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69693"/>
            <a:ext cx="108656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3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57319"/>
            <a:ext cx="1153477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52543"/>
            <a:ext cx="1086566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1086566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45617"/>
            <a:ext cx="1086566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26" y="6079938"/>
            <a:ext cx="108656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58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54045"/>
            <a:ext cx="1157287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64118"/>
            <a:ext cx="1086566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69" y="4149080"/>
            <a:ext cx="1086566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69" y="5173300"/>
            <a:ext cx="1086566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093296"/>
            <a:ext cx="108656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5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40968"/>
            <a:ext cx="1086566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1086566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40080"/>
            <a:ext cx="1086566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60035"/>
            <a:ext cx="108656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25" y="1431255"/>
            <a:ext cx="83724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5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4149080"/>
            <a:ext cx="86409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5135699"/>
            <a:ext cx="86409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299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178522"/>
            <a:ext cx="100811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178522"/>
            <a:ext cx="136815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680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06655"/>
            <a:ext cx="79208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2433653"/>
            <a:ext cx="107258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132856"/>
            <a:ext cx="57606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21288"/>
            <a:ext cx="108656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780928"/>
            <a:ext cx="114966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2025-08-12T15:18:50Z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