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2886075"/>
            <a:ext cx="63722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013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58500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900792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157192"/>
            <a:ext cx="936104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8768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4897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411404"/>
            <a:ext cx="3123928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3" y="1493540"/>
            <a:ext cx="9536345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2492896"/>
            <a:ext cx="9452345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8" y="3554316"/>
            <a:ext cx="9604649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8" y="4523397"/>
            <a:ext cx="3456386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6624736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983" y="5373216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28762"/>
            <a:ext cx="110109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6792"/>
            <a:ext cx="10900792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0900792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22" y="3573016"/>
            <a:ext cx="10900792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19" y="4554661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83" y="2276872"/>
            <a:ext cx="11544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50864"/>
            <a:ext cx="11430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54759"/>
            <a:ext cx="114395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1324"/>
            <a:ext cx="114014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6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40768"/>
            <a:ext cx="104584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22209"/>
            <a:ext cx="11391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1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9826"/>
            <a:ext cx="11430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0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0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356992"/>
            <a:ext cx="3672408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1" y="3356992"/>
            <a:ext cx="1211263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65104"/>
            <a:ext cx="2952328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343844"/>
            <a:ext cx="4176464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3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338762"/>
            <a:ext cx="864096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65104"/>
            <a:ext cx="72675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4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937" y="1268760"/>
            <a:ext cx="9676656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28" y="2204864"/>
            <a:ext cx="1090079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6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5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10900792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35" y="4613734"/>
            <a:ext cx="10900792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392" y="5643507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2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15" y="1412776"/>
            <a:ext cx="10900792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939" y="2420888"/>
            <a:ext cx="10900792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15" y="3483105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3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1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15613"/>
            <a:ext cx="10900792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56" y="2348880"/>
            <a:ext cx="10900792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46" y="3394535"/>
            <a:ext cx="10900792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46" y="4524493"/>
            <a:ext cx="10900792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44" y="5543457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1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728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6792"/>
            <a:ext cx="10900792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68" y="2665313"/>
            <a:ext cx="10900792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72" y="3676930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6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1152128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359497"/>
            <a:ext cx="1152128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013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21" y="3316635"/>
            <a:ext cx="109537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298889"/>
            <a:ext cx="6572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4713" y="5115892"/>
            <a:ext cx="6076950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0386" y="6134100"/>
            <a:ext cx="640080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9616" y="2337508"/>
            <a:ext cx="1665337" cy="6393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8248" y="2337508"/>
            <a:ext cx="1665337" cy="6393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9657" y="5140555"/>
            <a:ext cx="1152128" cy="6393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3987" y="6134099"/>
            <a:ext cx="1152128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1017270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276872"/>
            <a:ext cx="7012360" cy="639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17" y="3140968"/>
            <a:ext cx="4392488" cy="6393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4100222"/>
            <a:ext cx="7444408" cy="6393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457" y="5094688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16" y="3501008"/>
            <a:ext cx="10900792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2025-08-12T14:55:57Z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