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56" r:id="rId33"/>
    <p:sldId id="357" r:id="rId34"/>
    <p:sldId id="358" r:id="rId35"/>
    <p:sldId id="359" r:id="rId36"/>
    <p:sldId id="360" r:id="rId37"/>
    <p:sldId id="361" r:id="rId38"/>
    <p:sldId id="362" r:id="rId39"/>
    <p:sldId id="346" r:id="rId40"/>
    <p:sldId id="347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2060848"/>
            <a:ext cx="9391650" cy="111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7075" y="3645024"/>
            <a:ext cx="5657850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25175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1340768"/>
            <a:ext cx="983811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340768"/>
            <a:ext cx="911803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6966" y="2276872"/>
            <a:ext cx="1055819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6412"/>
            <a:ext cx="10972800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3" y="2636912"/>
            <a:ext cx="9604648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601" y="3516349"/>
            <a:ext cx="10925175" cy="156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52562"/>
            <a:ext cx="115443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362" y="1304925"/>
            <a:ext cx="791527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82325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727" y="1399196"/>
            <a:ext cx="1092517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281" y="2348880"/>
            <a:ext cx="10925175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950" y="3248094"/>
            <a:ext cx="10925175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727" y="4207348"/>
            <a:ext cx="10925175" cy="685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726" y="5168322"/>
            <a:ext cx="109251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6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1090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61634"/>
            <a:ext cx="1092517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222" y="2383605"/>
            <a:ext cx="10925175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927" y="3342414"/>
            <a:ext cx="109251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2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1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0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3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1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1137"/>
            <a:ext cx="11687175" cy="3895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228752"/>
            <a:ext cx="114395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64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76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62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89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45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54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3068960"/>
            <a:ext cx="115824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53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18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7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9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5589240"/>
            <a:ext cx="983811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39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917" y="5013176"/>
            <a:ext cx="1092517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917" y="5895337"/>
            <a:ext cx="109251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69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350337"/>
            <a:ext cx="1092517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887" y="2276872"/>
            <a:ext cx="109251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03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775"/>
            <a:ext cx="1093470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653" y="1589468"/>
            <a:ext cx="1092517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849" y="2564904"/>
            <a:ext cx="10925175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057" y="3477279"/>
            <a:ext cx="10925175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396" y="4452715"/>
            <a:ext cx="109251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239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372" y="3247256"/>
            <a:ext cx="1092517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372" y="4221088"/>
            <a:ext cx="10925175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371" y="5159788"/>
            <a:ext cx="109251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587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04962"/>
            <a:ext cx="11029950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653" y="1589468"/>
            <a:ext cx="1092517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127" y="2564904"/>
            <a:ext cx="10925175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127" y="3477943"/>
            <a:ext cx="10925175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127" y="4448242"/>
            <a:ext cx="109251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114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975893"/>
            <a:ext cx="1092517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022" y="5949280"/>
            <a:ext cx="109251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013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1061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434" y="1412776"/>
            <a:ext cx="1092517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150" y="2383160"/>
            <a:ext cx="109251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22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42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944225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229200"/>
            <a:ext cx="109251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7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094422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2" y="1484784"/>
            <a:ext cx="1127827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5373216"/>
            <a:ext cx="1127827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25175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9" y="1306378"/>
            <a:ext cx="1092517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9" y="2228014"/>
            <a:ext cx="10925175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212976"/>
            <a:ext cx="10925175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194207"/>
            <a:ext cx="10925175" cy="685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3" y="5081453"/>
            <a:ext cx="4608512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60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058525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2564904"/>
            <a:ext cx="911803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463280"/>
            <a:ext cx="1055819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420888"/>
            <a:ext cx="767787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71625"/>
            <a:ext cx="112109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991850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5" y="4509120"/>
            <a:ext cx="9695706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7" y="5254381"/>
            <a:ext cx="8784976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2025-08-12T09:06:18Z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