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4824"/>
            <a:ext cx="117252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862" y="3861048"/>
            <a:ext cx="60102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56" y="3933056"/>
            <a:ext cx="1049380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56" y="5157192"/>
            <a:ext cx="1049380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108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91" y="1484784"/>
            <a:ext cx="1049380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10" y="2708920"/>
            <a:ext cx="1049380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10" y="3967781"/>
            <a:ext cx="10493803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10" y="5226642"/>
            <a:ext cx="1049380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108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21" y="1628800"/>
            <a:ext cx="1050901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21" y="2852936"/>
            <a:ext cx="1042810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33" y="4144119"/>
            <a:ext cx="10493803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58" y="5368255"/>
            <a:ext cx="1049380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90687"/>
            <a:ext cx="106775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86" y="1916832"/>
            <a:ext cx="1042810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86" y="3138486"/>
            <a:ext cx="1042810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06440"/>
            <a:ext cx="1042810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3251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41" y="1700808"/>
            <a:ext cx="1029011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2996952"/>
            <a:ext cx="103251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41" y="4255813"/>
            <a:ext cx="10290119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41" y="5514674"/>
            <a:ext cx="1029011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66875"/>
            <a:ext cx="105346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25" y="1916832"/>
            <a:ext cx="1042810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66" y="3212976"/>
            <a:ext cx="1042810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66" y="4485190"/>
            <a:ext cx="1042810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299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439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489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03" y="1556792"/>
            <a:ext cx="1053826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47" y="2836400"/>
            <a:ext cx="1053826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02" y="4116008"/>
            <a:ext cx="10538263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46" y="5367448"/>
            <a:ext cx="1053826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373216"/>
            <a:ext cx="628707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965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13" y="1628800"/>
            <a:ext cx="10487498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69" y="2864511"/>
            <a:ext cx="10482341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19" y="4144119"/>
            <a:ext cx="10476891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19" y="5423727"/>
            <a:ext cx="1047689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00225"/>
            <a:ext cx="113347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16832"/>
            <a:ext cx="1053826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96790"/>
            <a:ext cx="1053826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775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525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5632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1535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40768"/>
            <a:ext cx="103441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5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299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053826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52" y="2780928"/>
            <a:ext cx="1053826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86" y="4005064"/>
            <a:ext cx="10538263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250344"/>
            <a:ext cx="1053826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1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5632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30" y="1628800"/>
            <a:ext cx="10538263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21" y="2919983"/>
            <a:ext cx="1053826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76996"/>
            <a:ext cx="10538263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21" y="5434009"/>
            <a:ext cx="1053826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5918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56792"/>
            <a:ext cx="442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0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3717032"/>
            <a:ext cx="926053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40808"/>
            <a:ext cx="10556676" cy="161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99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780928"/>
            <a:ext cx="48469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708920"/>
            <a:ext cx="70071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584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2025-08-12T08:48:02Z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