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44" r:id="rId35"/>
    <p:sldId id="345" r:id="rId36"/>
    <p:sldId id="346" r:id="rId37"/>
    <p:sldId id="360" r:id="rId38"/>
    <p:sldId id="361" r:id="rId39"/>
    <p:sldId id="362" r:id="rId40"/>
    <p:sldId id="363" r:id="rId41"/>
    <p:sldId id="364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2900362"/>
            <a:ext cx="65246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348880"/>
            <a:ext cx="1080120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108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82992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5" y="4437112"/>
            <a:ext cx="9389765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301208"/>
            <a:ext cx="1175693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4012"/>
            <a:ext cx="109537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56792"/>
            <a:ext cx="11008618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92" y="2492896"/>
            <a:ext cx="11008618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63724"/>
            <a:ext cx="11008618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930" y="4425873"/>
            <a:ext cx="2007654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20888"/>
            <a:ext cx="11008618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532" y="3356992"/>
            <a:ext cx="11008618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335" y="4339396"/>
            <a:ext cx="1793281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420888"/>
            <a:ext cx="648072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042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10" y="4172230"/>
            <a:ext cx="11001375" cy="131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370" y="3261272"/>
            <a:ext cx="9505056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510" y="4198381"/>
            <a:ext cx="11008618" cy="154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896" y="4221088"/>
            <a:ext cx="11008618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942" y="5180342"/>
            <a:ext cx="11008618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57185"/>
            <a:ext cx="11474499" cy="5578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2966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28800"/>
            <a:ext cx="11008618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88054"/>
            <a:ext cx="11008618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562176"/>
            <a:ext cx="11008618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316" y="3429000"/>
            <a:ext cx="10552559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1" y="4344077"/>
            <a:ext cx="3168352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778" y="4077072"/>
            <a:ext cx="10552559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13176"/>
            <a:ext cx="10860905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19" y="5949280"/>
            <a:ext cx="10552559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2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84784"/>
            <a:ext cx="1080120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71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394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680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128752"/>
            <a:ext cx="4392488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3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5131484"/>
            <a:ext cx="10620375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2276872"/>
            <a:ext cx="3168352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0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620375" cy="549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192" y="4149080"/>
            <a:ext cx="10552559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071051"/>
            <a:ext cx="10552559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192" y="5997471"/>
            <a:ext cx="10552559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9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8705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613" y="1284784"/>
            <a:ext cx="10552559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613" y="2204864"/>
            <a:ext cx="10619805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36" y="3124274"/>
            <a:ext cx="10552559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36" y="4095103"/>
            <a:ext cx="10552559" cy="6380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235" y="5096564"/>
            <a:ext cx="10552559" cy="6380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35" y="6001419"/>
            <a:ext cx="10552559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10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44200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48473"/>
            <a:ext cx="10552559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188" y="2382238"/>
            <a:ext cx="10552559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80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852936"/>
            <a:ext cx="792088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95437"/>
            <a:ext cx="115347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4778" y="2564904"/>
            <a:ext cx="792088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573016"/>
            <a:ext cx="720080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509120"/>
            <a:ext cx="1512168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2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564904"/>
            <a:ext cx="1080120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906" y="2564904"/>
            <a:ext cx="1296144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501008"/>
            <a:ext cx="3816424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4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2823" y="3140968"/>
            <a:ext cx="10552559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073" y="4088647"/>
            <a:ext cx="10552559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205" y="5036326"/>
            <a:ext cx="10552559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5984005"/>
            <a:ext cx="2160240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64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085184"/>
            <a:ext cx="10552559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021288"/>
            <a:ext cx="10552559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7917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276872"/>
            <a:ext cx="10820400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20" y="2204864"/>
            <a:ext cx="10552559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127" y="3159207"/>
            <a:ext cx="10552559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2208" y="4509120"/>
            <a:ext cx="10552559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445224"/>
            <a:ext cx="10552559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63942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759" y="1539427"/>
            <a:ext cx="10552559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22" y="2506092"/>
            <a:ext cx="10552559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00" y="3421750"/>
            <a:ext cx="10552559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22" y="4375219"/>
            <a:ext cx="10552559" cy="6380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843" y="5341884"/>
            <a:ext cx="8234437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9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0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8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527" y="1328523"/>
            <a:ext cx="1872208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76872"/>
            <a:ext cx="720080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276872"/>
            <a:ext cx="2448272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0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95345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3942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30" y="1257185"/>
            <a:ext cx="10552559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009" y="2179156"/>
            <a:ext cx="10552559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87" y="3124277"/>
            <a:ext cx="10552559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20" y="4069398"/>
            <a:ext cx="10552559" cy="6380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258" y="5014519"/>
            <a:ext cx="10552559" cy="6380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136" y="5959640"/>
            <a:ext cx="10552559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54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965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12776"/>
            <a:ext cx="10552559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2348880"/>
            <a:ext cx="10552559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7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42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363918"/>
            <a:ext cx="8352928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137" y="4090118"/>
            <a:ext cx="3024336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5024" y="4090118"/>
            <a:ext cx="3411536" cy="6380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6008127"/>
            <a:ext cx="3096344" cy="6380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3" y="6008126"/>
            <a:ext cx="1989063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118454"/>
            <a:ext cx="173355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139" y="1399196"/>
            <a:ext cx="1224136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3294001"/>
            <a:ext cx="4032448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3943" y="3294001"/>
            <a:ext cx="4032448" cy="6380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614" y="4269946"/>
            <a:ext cx="639688" cy="6380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5188806"/>
            <a:ext cx="4032448" cy="6380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010" y="5193409"/>
            <a:ext cx="4032448" cy="6380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614" y="6118454"/>
            <a:ext cx="804930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276872"/>
            <a:ext cx="3240360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71823"/>
            <a:ext cx="3024336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221088"/>
            <a:ext cx="3456384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488" y="5202878"/>
            <a:ext cx="2995368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276872"/>
            <a:ext cx="3096344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7022" y="2276872"/>
            <a:ext cx="864096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12976"/>
            <a:ext cx="2736304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221088"/>
            <a:ext cx="3240360" cy="6380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3620" y="4221087"/>
            <a:ext cx="927498" cy="6380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157192"/>
            <a:ext cx="2376264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204864"/>
            <a:ext cx="5328592" cy="638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204863"/>
            <a:ext cx="4167858" cy="6380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864096" cy="6380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221088"/>
            <a:ext cx="4968552" cy="6380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207508"/>
            <a:ext cx="2543672" cy="6380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96" y="5148483"/>
            <a:ext cx="2088232" cy="63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2025-08-12T12:05:00Z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