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71700" y="2924175"/>
            <a:ext cx="7848600" cy="1009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484784"/>
            <a:ext cx="11706225" cy="4629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9616" y="2708920"/>
            <a:ext cx="8424936" cy="42024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9616" y="3284984"/>
            <a:ext cx="8424936" cy="28923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4797152"/>
            <a:ext cx="11181704" cy="3109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5146" y="5253786"/>
            <a:ext cx="11443965" cy="3109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5724018"/>
            <a:ext cx="11181704" cy="310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2680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6048375" cy="1209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7650" y="2852936"/>
            <a:ext cx="11696700" cy="2381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614487"/>
            <a:ext cx="11696700" cy="3629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50496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2228850"/>
            <a:ext cx="11706225" cy="2400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12429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537" y="1268760"/>
            <a:ext cx="11972925" cy="2324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29444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340768"/>
            <a:ext cx="11715750" cy="5114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06166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914525"/>
            <a:ext cx="11696700" cy="3028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75701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628800"/>
            <a:ext cx="11687175" cy="437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6717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412776"/>
            <a:ext cx="11725275" cy="49339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3664" y="2780928"/>
            <a:ext cx="11181704" cy="3109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20336" y="1434703"/>
            <a:ext cx="288032" cy="3109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11624" y="5854122"/>
            <a:ext cx="3096344" cy="310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57208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2025-08-12T07:12:21Z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