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8" r:id="rId20"/>
    <p:sldId id="349" r:id="rId21"/>
    <p:sldId id="350" r:id="rId22"/>
    <p:sldId id="351" r:id="rId23"/>
    <p:sldId id="352" r:id="rId24"/>
    <p:sldId id="366" r:id="rId25"/>
    <p:sldId id="353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881312"/>
            <a:ext cx="106870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38250"/>
            <a:ext cx="115538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8760"/>
            <a:ext cx="104203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195174"/>
            <a:ext cx="114871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86404"/>
            <a:ext cx="114776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21088"/>
            <a:ext cx="72288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2276872"/>
            <a:ext cx="108775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503368"/>
            <a:ext cx="9677151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35" y="2218209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39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0650"/>
            <a:ext cx="117157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832" y="3164118"/>
            <a:ext cx="1088414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329" y="4149080"/>
            <a:ext cx="10884147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16349"/>
            <a:ext cx="10884147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88" y="6085591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9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306" y="5229200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1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81150"/>
            <a:ext cx="110680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08" y="1600738"/>
            <a:ext cx="1088414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03" y="2588054"/>
            <a:ext cx="10884147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08" y="3594958"/>
            <a:ext cx="10884147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08" y="4539220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0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78" y="5229200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9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442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98" y="1628800"/>
            <a:ext cx="1088414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0884147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98" y="3620873"/>
            <a:ext cx="10884147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38" y="4558536"/>
            <a:ext cx="10884147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98" y="5540256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55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284984"/>
            <a:ext cx="1088414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93096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4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229200"/>
            <a:ext cx="648073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442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284984"/>
            <a:ext cx="72008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918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34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93096"/>
            <a:ext cx="17145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1515947"/>
            <a:ext cx="1224137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515947"/>
            <a:ext cx="1224137" cy="722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651" y="2542059"/>
            <a:ext cx="93610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512789"/>
            <a:ext cx="875034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45610"/>
            <a:ext cx="1090612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52543"/>
            <a:ext cx="1088414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81" y="6093296"/>
            <a:ext cx="1088414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33562"/>
            <a:ext cx="11449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