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48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4221088"/>
            <a:ext cx="60007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8840"/>
            <a:ext cx="979170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7752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4797152"/>
            <a:ext cx="9237365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49" y="5793904"/>
            <a:ext cx="25529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2075"/>
            <a:ext cx="106775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28" y="3740182"/>
            <a:ext cx="10518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50" y="4869160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63" y="6056013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6412"/>
            <a:ext cx="1065847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59" y="1916832"/>
            <a:ext cx="10518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06" y="3104963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20" y="4269944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52562"/>
            <a:ext cx="1063942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17" y="1496359"/>
            <a:ext cx="10518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17" y="2516046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17" y="3547308"/>
            <a:ext cx="105185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792" y="4576008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8006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31504" y="6213376"/>
            <a:ext cx="9433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340768"/>
            <a:ext cx="9725025" cy="49053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43472" y="1340768"/>
            <a:ext cx="9433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43472" y="6246143"/>
            <a:ext cx="9433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56792"/>
            <a:ext cx="9563100" cy="5010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415480" y="1556792"/>
            <a:ext cx="94620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1412776"/>
            <a:ext cx="10518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11" y="3445024"/>
            <a:ext cx="105185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82" y="4453136"/>
            <a:ext cx="105185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46" y="5522991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12776"/>
            <a:ext cx="106203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1" y="1522067"/>
            <a:ext cx="105185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2492896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1" y="3563763"/>
            <a:ext cx="105185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1" y="4546816"/>
            <a:ext cx="105185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1" y="5612025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420888"/>
            <a:ext cx="18722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426452"/>
            <a:ext cx="1872208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069" y="2457281"/>
            <a:ext cx="187220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45024"/>
            <a:ext cx="187220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7964" y="5949280"/>
            <a:ext cx="2628595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14537"/>
            <a:ext cx="111728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000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11424" y="6341393"/>
            <a:ext cx="105423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50387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412776"/>
            <a:ext cx="105905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49339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2000" y="6202710"/>
            <a:ext cx="105905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39909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04862" y="1556792"/>
            <a:ext cx="10582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376487"/>
            <a:ext cx="1062037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86" y="1412775"/>
            <a:ext cx="10518576" cy="6203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87" y="2348880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93" y="3339295"/>
            <a:ext cx="105185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08" y="4329710"/>
            <a:ext cx="105185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1" y="5336240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29900" cy="474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0" y="1484785"/>
            <a:ext cx="105185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62990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0" y="3452150"/>
            <a:ext cx="105185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18" y="4437112"/>
            <a:ext cx="1051857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38" y="5447721"/>
            <a:ext cx="105185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57462"/>
            <a:ext cx="106680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592187"/>
            <a:ext cx="10518576" cy="627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12" y="3573016"/>
            <a:ext cx="10518576" cy="62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6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12776"/>
            <a:ext cx="269698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412776"/>
            <a:ext cx="241173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0340" y="1412776"/>
            <a:ext cx="19302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8" y="2636912"/>
            <a:ext cx="9361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632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84784"/>
            <a:ext cx="111281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00250"/>
            <a:ext cx="107632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04964"/>
            <a:ext cx="932309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97" y="4176843"/>
            <a:ext cx="520625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492896"/>
            <a:ext cx="8247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5887"/>
            <a:ext cx="107251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631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251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2025-08-12T12:34:54Z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