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24" r:id="rId3"/>
    <p:sldId id="325" r:id="rId4"/>
    <p:sldId id="326" r:id="rId5"/>
    <p:sldId id="383" r:id="rId6"/>
    <p:sldId id="384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2" r:id="rId53"/>
    <p:sldId id="373" r:id="rId54"/>
    <p:sldId id="374" r:id="rId55"/>
    <p:sldId id="375" r:id="rId56"/>
    <p:sldId id="376" r:id="rId57"/>
    <p:sldId id="377" r:id="rId58"/>
    <p:sldId id="378" r:id="rId59"/>
    <p:sldId id="379" r:id="rId60"/>
    <p:sldId id="380" r:id="rId61"/>
    <p:sldId id="381" r:id="rId62"/>
    <p:sldId id="382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2386012"/>
            <a:ext cx="8848725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4437112"/>
            <a:ext cx="86409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296" y="5180806"/>
            <a:ext cx="5538328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1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71600"/>
            <a:ext cx="112680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068960"/>
            <a:ext cx="3456384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861048"/>
            <a:ext cx="864096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966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556792"/>
            <a:ext cx="936104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276872"/>
            <a:ext cx="3888432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4581128"/>
            <a:ext cx="1512168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3050" y="5373216"/>
            <a:ext cx="3651341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5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595562"/>
            <a:ext cx="113442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24694"/>
            <a:ext cx="118491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679749"/>
            <a:ext cx="2448272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834" y="3679749"/>
            <a:ext cx="2448272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5229200"/>
            <a:ext cx="2448272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5229200"/>
            <a:ext cx="1479948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034804"/>
            <a:ext cx="1008112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268760"/>
            <a:ext cx="1224136" cy="6107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16832"/>
            <a:ext cx="1728192" cy="7548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4380" y="2132856"/>
            <a:ext cx="2523628" cy="52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689775"/>
            <a:ext cx="2880320" cy="522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8324" y="3689775"/>
            <a:ext cx="1954260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9157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9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68150" cy="448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5373216"/>
            <a:ext cx="7334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443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40768"/>
            <a:ext cx="118967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014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062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3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14487"/>
            <a:ext cx="118776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140968"/>
            <a:ext cx="7632848" cy="522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871402"/>
            <a:ext cx="1080120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164" y="4665551"/>
            <a:ext cx="7495140" cy="52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5373216"/>
            <a:ext cx="1080120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5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110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43845"/>
            <a:ext cx="10225136" cy="522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02981"/>
            <a:ext cx="10585176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1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84784"/>
            <a:ext cx="10513168" cy="522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10513168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96952"/>
            <a:ext cx="4248472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3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81187"/>
            <a:ext cx="1096327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1988840"/>
            <a:ext cx="10513168" cy="522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38" y="2708920"/>
            <a:ext cx="10513168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38" y="3491395"/>
            <a:ext cx="10513168" cy="52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14" y="4234103"/>
            <a:ext cx="4168542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4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219902"/>
            <a:ext cx="73342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060848"/>
            <a:ext cx="73342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4365104"/>
            <a:ext cx="7334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90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68960"/>
            <a:ext cx="11271967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852" y="3933056"/>
            <a:ext cx="11271967" cy="52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852" y="4768457"/>
            <a:ext cx="11271967" cy="522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851" y="5589240"/>
            <a:ext cx="11271967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68760"/>
            <a:ext cx="11271967" cy="522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2132856"/>
            <a:ext cx="11271967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510" y="2926271"/>
            <a:ext cx="11271967" cy="52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3821856"/>
            <a:ext cx="11271967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3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40768"/>
            <a:ext cx="12068175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64251"/>
            <a:ext cx="11271967" cy="522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2216439"/>
            <a:ext cx="11271967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3068960"/>
            <a:ext cx="11271967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9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41251"/>
            <a:ext cx="118872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9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8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0776"/>
            <a:ext cx="116967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0776"/>
            <a:ext cx="116776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3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18" y="3717032"/>
            <a:ext cx="116490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7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130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2852936"/>
            <a:ext cx="10325100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0687" y="2896117"/>
            <a:ext cx="619125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437" y="3789040"/>
            <a:ext cx="7172325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3712" y="2852936"/>
            <a:ext cx="733425" cy="552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9896" y="3698348"/>
            <a:ext cx="7334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725144"/>
            <a:ext cx="11271967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71" y="5589240"/>
            <a:ext cx="11271967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68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6815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519" y="1340768"/>
            <a:ext cx="11271967" cy="522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012" y="3909906"/>
            <a:ext cx="11271967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519" y="4725144"/>
            <a:ext cx="11271967" cy="52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596694"/>
            <a:ext cx="11271967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07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68760"/>
            <a:ext cx="11271967" cy="522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88" y="2060848"/>
            <a:ext cx="11271967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32" y="2927839"/>
            <a:ext cx="11271967" cy="52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87" y="3782697"/>
            <a:ext cx="11271967" cy="522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356" y="4649688"/>
            <a:ext cx="11271967" cy="5223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327" y="5504546"/>
            <a:ext cx="1768257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5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64" y="3854222"/>
            <a:ext cx="11271967" cy="522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725144"/>
            <a:ext cx="11271967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5600295"/>
            <a:ext cx="11271967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7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39" y="3717032"/>
            <a:ext cx="117824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0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0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2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8401"/>
            <a:ext cx="1174432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298401"/>
            <a:ext cx="648073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9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44350" cy="461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9" y="1324628"/>
            <a:ext cx="10081120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65" y="1988840"/>
            <a:ext cx="6006000" cy="52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719" y="4437112"/>
            <a:ext cx="11271967" cy="522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907" y="5235571"/>
            <a:ext cx="1461670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461" y="1988840"/>
            <a:ext cx="11201400" cy="328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461" y="2852936"/>
            <a:ext cx="11271967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337" y="3717032"/>
            <a:ext cx="11271967" cy="52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689" y="4519148"/>
            <a:ext cx="11271967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138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2780928"/>
            <a:ext cx="11306175" cy="1485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898" y="4221088"/>
            <a:ext cx="619125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4112" y="2685837"/>
            <a:ext cx="733425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128" y="3512303"/>
            <a:ext cx="7334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99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2530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247" y="2924944"/>
            <a:ext cx="11271967" cy="522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555" y="3779950"/>
            <a:ext cx="11271967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364126"/>
            <a:ext cx="11815665" cy="137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5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8586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74018"/>
            <a:ext cx="115347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98401"/>
            <a:ext cx="1170622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717032"/>
            <a:ext cx="11271967" cy="522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280" y="4581128"/>
            <a:ext cx="11271967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373216"/>
            <a:ext cx="11271967" cy="52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10" y="6200804"/>
            <a:ext cx="11271967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60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1343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939" y="2852936"/>
            <a:ext cx="111347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1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76412"/>
            <a:ext cx="1121092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629" y="1844824"/>
            <a:ext cx="11271967" cy="522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450" y="2708920"/>
            <a:ext cx="11271967" cy="52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449" y="3527574"/>
            <a:ext cx="11271967" cy="52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11" y="4360695"/>
            <a:ext cx="11271967" cy="5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51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6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7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66837"/>
            <a:ext cx="118681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8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062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0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685"/>
            <a:ext cx="116681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5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12118"/>
            <a:ext cx="117729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2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2329"/>
            <a:ext cx="117443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59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2228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669779"/>
            <a:ext cx="11534775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855577"/>
            <a:ext cx="11089232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139" y="3669779"/>
            <a:ext cx="11089232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6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0768"/>
            <a:ext cx="11830050" cy="5200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852936"/>
            <a:ext cx="864096" cy="552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07741"/>
            <a:ext cx="864096" cy="552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607741"/>
            <a:ext cx="864096" cy="552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9430" y="3610524"/>
            <a:ext cx="864096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2025-08-12T02:01:37Z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