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8" r:id="rId22"/>
    <p:sldId id="349" r:id="rId23"/>
    <p:sldId id="350" r:id="rId24"/>
    <p:sldId id="351" r:id="rId25"/>
    <p:sldId id="352" r:id="rId26"/>
    <p:sldId id="353" r:id="rId27"/>
    <p:sldId id="354" r:id="rId28"/>
    <p:sldId id="355" r:id="rId29"/>
    <p:sldId id="356" r:id="rId30"/>
    <p:sldId id="357" r:id="rId31"/>
    <p:sldId id="358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060848"/>
            <a:ext cx="944880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350" y="3717032"/>
            <a:ext cx="430530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823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23566"/>
            <a:ext cx="972108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21" y="3290340"/>
            <a:ext cx="997051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276872"/>
            <a:ext cx="57606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444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370733"/>
            <a:ext cx="835292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966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384573"/>
            <a:ext cx="9970516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444" y="2372030"/>
            <a:ext cx="9970516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293096"/>
            <a:ext cx="9970516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281941"/>
            <a:ext cx="997051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251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2348880"/>
            <a:ext cx="10133087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84984"/>
            <a:ext cx="9970516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229200"/>
            <a:ext cx="864096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70729"/>
            <a:ext cx="10868025" cy="552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068960"/>
            <a:ext cx="9970516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376" y="4040992"/>
            <a:ext cx="9970516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084" y="5013024"/>
            <a:ext cx="9970516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982830"/>
            <a:ext cx="997051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95437"/>
            <a:ext cx="1154430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7950" y="3456598"/>
            <a:ext cx="18002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437112"/>
            <a:ext cx="739626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437112"/>
            <a:ext cx="289986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90675"/>
            <a:ext cx="109728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452150"/>
            <a:ext cx="439248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437112"/>
            <a:ext cx="289986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09787"/>
            <a:ext cx="108680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142" y="3976861"/>
            <a:ext cx="2899866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314" y="3976861"/>
            <a:ext cx="241106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95450"/>
            <a:ext cx="1086802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9783" y="1556792"/>
            <a:ext cx="52360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564904"/>
            <a:ext cx="360040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564903"/>
            <a:ext cx="42484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43062"/>
            <a:ext cx="116967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71637"/>
            <a:ext cx="109061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422" y="1556792"/>
            <a:ext cx="2899866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545772"/>
            <a:ext cx="1761109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92896"/>
            <a:ext cx="1891754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564904"/>
            <a:ext cx="3744416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59" y="2564903"/>
            <a:ext cx="1905125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545" y="3501491"/>
            <a:ext cx="73124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" y="2325730"/>
            <a:ext cx="10829925" cy="450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1273370"/>
            <a:ext cx="2376264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3308" y="1300969"/>
            <a:ext cx="2952328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4149080"/>
            <a:ext cx="3398738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5085184"/>
            <a:ext cx="832044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9999" y="5157192"/>
            <a:ext cx="2793309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4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76872"/>
            <a:ext cx="75981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4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156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58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90687"/>
            <a:ext cx="1099185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653136"/>
            <a:ext cx="525658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3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653" y="5733256"/>
            <a:ext cx="106589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14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1150"/>
            <a:ext cx="106489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07934"/>
            <a:ext cx="1065897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92896"/>
            <a:ext cx="1065897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53" y="3459835"/>
            <a:ext cx="10658972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53" y="4444797"/>
            <a:ext cx="106589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46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92885"/>
            <a:ext cx="10658973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200997"/>
            <a:ext cx="106589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2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832" y="3212976"/>
            <a:ext cx="10677525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4172230"/>
            <a:ext cx="1065897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409" y="5229200"/>
            <a:ext cx="106589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76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775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30" y="1322068"/>
            <a:ext cx="1065897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59" y="2300022"/>
            <a:ext cx="1065897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40" y="3312701"/>
            <a:ext cx="10658972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65" y="4353555"/>
            <a:ext cx="10658972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36" y="5325659"/>
            <a:ext cx="106589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1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861048"/>
            <a:ext cx="1224136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979763"/>
            <a:ext cx="1224136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006921"/>
            <a:ext cx="1224136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865761"/>
            <a:ext cx="864096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307" y="4865760"/>
            <a:ext cx="1224136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2484" y="4865760"/>
            <a:ext cx="972108" cy="676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5871924"/>
            <a:ext cx="1224136" cy="676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5870476"/>
            <a:ext cx="79208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965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971" y="1451950"/>
            <a:ext cx="1065897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69746"/>
            <a:ext cx="106589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0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1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8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6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13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492896"/>
            <a:ext cx="759818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9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537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2336700"/>
            <a:ext cx="9241557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90" y="3260624"/>
            <a:ext cx="412432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77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95437"/>
            <a:ext cx="115347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415" y="3463724"/>
            <a:ext cx="1065897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71837"/>
            <a:ext cx="106589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3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56992"/>
            <a:ext cx="1065897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372125"/>
            <a:ext cx="1065897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356780"/>
            <a:ext cx="106589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62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727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88" y="1507934"/>
            <a:ext cx="1065897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92896"/>
            <a:ext cx="1065897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269" y="3495130"/>
            <a:ext cx="106589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0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276872"/>
            <a:ext cx="244827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284984"/>
            <a:ext cx="208823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234353"/>
            <a:ext cx="4392488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116" y="5248976"/>
            <a:ext cx="284431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587" y="3284984"/>
            <a:ext cx="1065897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402" y="4244238"/>
            <a:ext cx="1065897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483" y="5240775"/>
            <a:ext cx="106589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92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632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38" y="1484784"/>
            <a:ext cx="1065897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25" y="2492896"/>
            <a:ext cx="1065897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70" y="3535325"/>
            <a:ext cx="10658972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499" y="4500722"/>
            <a:ext cx="10658972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29" y="5466119"/>
            <a:ext cx="1065897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12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245944"/>
            <a:ext cx="824865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11517932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8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9097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609850"/>
            <a:ext cx="116490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561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1535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268760"/>
            <a:ext cx="2736304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9676" y="2276872"/>
            <a:ext cx="2088232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306" y="3284984"/>
            <a:ext cx="2088232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301154"/>
            <a:ext cx="2088232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252502"/>
            <a:ext cx="208823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47812"/>
            <a:ext cx="936307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484784"/>
            <a:ext cx="2736304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492896"/>
            <a:ext cx="2736304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437980"/>
            <a:ext cx="2736304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442958"/>
            <a:ext cx="273630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276872"/>
            <a:ext cx="593940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1656184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328789"/>
            <a:ext cx="9073008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301208"/>
            <a:ext cx="8208912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348880"/>
            <a:ext cx="504056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2025-08-12T10:48:16Z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