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7" r:id="rId25"/>
    <p:sldId id="348" r:id="rId26"/>
    <p:sldId id="349" r:id="rId27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462" y="2928937"/>
            <a:ext cx="8601075" cy="1000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144125" cy="5334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20136" y="2492896"/>
            <a:ext cx="2664296" cy="581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15334" y="3573016"/>
            <a:ext cx="1728192" cy="5810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1824" y="4653136"/>
            <a:ext cx="1728192" cy="5810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01445" y="5840377"/>
            <a:ext cx="1728192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75688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7896225" cy="5381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9776" y="1407815"/>
            <a:ext cx="1728192" cy="581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4032" y="2492896"/>
            <a:ext cx="1728192" cy="5810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62111" y="3627359"/>
            <a:ext cx="1728192" cy="5810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59896" y="4681504"/>
            <a:ext cx="1728192" cy="5810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9856" y="5863962"/>
            <a:ext cx="1728192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9474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900237"/>
            <a:ext cx="7477125" cy="3057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12024" y="1900237"/>
            <a:ext cx="1728192" cy="581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35960" y="2996952"/>
            <a:ext cx="1728192" cy="5810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87888" y="4092213"/>
            <a:ext cx="1728192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6616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340768"/>
            <a:ext cx="11449050" cy="5324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0056" y="1412776"/>
            <a:ext cx="5112568" cy="581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536" y="2492896"/>
            <a:ext cx="3528392" cy="5810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47928" y="3640128"/>
            <a:ext cx="1728192" cy="5810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31904" y="4720248"/>
            <a:ext cx="3096344" cy="5810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52310" y="5867480"/>
            <a:ext cx="3652002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21402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0963275" cy="4238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83832" y="1588065"/>
            <a:ext cx="1728192" cy="581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92344" y="2708920"/>
            <a:ext cx="1728192" cy="5810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5760" y="3861048"/>
            <a:ext cx="3240360" cy="5810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1844" y="4941168"/>
            <a:ext cx="1728192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6803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8839200" cy="2095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76120" y="1628800"/>
            <a:ext cx="1728192" cy="581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5800" y="2780928"/>
            <a:ext cx="1728192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1345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340768"/>
            <a:ext cx="11525250" cy="5172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79" y="3636292"/>
            <a:ext cx="10443145" cy="581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4427" y="4725144"/>
            <a:ext cx="10984197" cy="5810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4427" y="5813996"/>
            <a:ext cx="973101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1746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833562"/>
            <a:ext cx="11582400" cy="3190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31623" y="2996952"/>
            <a:ext cx="10443145" cy="581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4427" y="4072111"/>
            <a:ext cx="10443145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0589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628800"/>
            <a:ext cx="11544300" cy="2990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90649" y="2833712"/>
            <a:ext cx="10443145" cy="581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4427" y="3933056"/>
            <a:ext cx="10443145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6945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340768"/>
            <a:ext cx="11639550" cy="5248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79" y="3636292"/>
            <a:ext cx="10443145" cy="581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4725144"/>
            <a:ext cx="10875192" cy="5810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4427" y="5813996"/>
            <a:ext cx="1333141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0104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340768"/>
            <a:ext cx="11630025" cy="5143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56040" y="2492896"/>
            <a:ext cx="5454972" cy="581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3622005"/>
            <a:ext cx="864096" cy="5810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87888" y="4725144"/>
            <a:ext cx="6696744" cy="5810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7428" y="5805264"/>
            <a:ext cx="1512168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8162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2533650"/>
            <a:ext cx="11515725" cy="1790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79" y="3636292"/>
            <a:ext cx="10443145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6261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371600"/>
            <a:ext cx="11677650" cy="4114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91680" y="2564904"/>
            <a:ext cx="10443145" cy="581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3645024"/>
            <a:ext cx="10951393" cy="5810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2419" y="4825752"/>
            <a:ext cx="10443145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63291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333500"/>
            <a:ext cx="11658600" cy="4191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65718" y="2492896"/>
            <a:ext cx="10443145" cy="581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4427" y="3642276"/>
            <a:ext cx="11034436" cy="5810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2255" y="4741608"/>
            <a:ext cx="6149850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0535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268760"/>
            <a:ext cx="11811000" cy="5286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3573016"/>
            <a:ext cx="10443145" cy="581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4653136"/>
            <a:ext cx="10875193" cy="5810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5800303"/>
            <a:ext cx="10443145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6444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340768"/>
            <a:ext cx="11591925" cy="5181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3573016"/>
            <a:ext cx="10443145" cy="581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4449" y="4725144"/>
            <a:ext cx="10912191" cy="5810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2101" y="5805264"/>
            <a:ext cx="10443145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3125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400175"/>
            <a:ext cx="11487150" cy="4057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79" y="3636292"/>
            <a:ext cx="10443145" cy="581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4725144"/>
            <a:ext cx="10443145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5184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333500"/>
            <a:ext cx="11668125" cy="4191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79" y="3656599"/>
            <a:ext cx="10443145" cy="581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4792191"/>
            <a:ext cx="10443145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5072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306175" cy="5305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1744" y="1484784"/>
            <a:ext cx="4536504" cy="581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1744" y="2608801"/>
            <a:ext cx="4536504" cy="5810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8187" y="3732818"/>
            <a:ext cx="4536504" cy="5810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83832" y="4856835"/>
            <a:ext cx="3528392" cy="5810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43872" y="5929987"/>
            <a:ext cx="6120680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4588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340768"/>
            <a:ext cx="11544300" cy="5172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75920" y="1342657"/>
            <a:ext cx="4536504" cy="581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31904" y="2492896"/>
            <a:ext cx="4536504" cy="5810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83832" y="3636292"/>
            <a:ext cx="4536504" cy="5810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2084" y="4746853"/>
            <a:ext cx="5016066" cy="5810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5805264"/>
            <a:ext cx="6912768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7324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412776"/>
            <a:ext cx="11525250" cy="5248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07968" y="2564904"/>
            <a:ext cx="1728192" cy="581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30433" y="2564904"/>
            <a:ext cx="1728192" cy="5810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3645024"/>
            <a:ext cx="1728192" cy="5810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16080" y="4797152"/>
            <a:ext cx="2664296" cy="5810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5877272"/>
            <a:ext cx="1728192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2074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556792"/>
            <a:ext cx="11591925" cy="3143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44072" y="1556792"/>
            <a:ext cx="1728192" cy="581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10433" y="1548221"/>
            <a:ext cx="1008112" cy="5810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2636912"/>
            <a:ext cx="4248472" cy="5810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31904" y="3717032"/>
            <a:ext cx="1728192" cy="5810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82241" y="3773934"/>
            <a:ext cx="1728192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2144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412776"/>
            <a:ext cx="11372850" cy="41719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48127" y="2492896"/>
            <a:ext cx="4534297" cy="5810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3645024"/>
            <a:ext cx="1728192" cy="5810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7728" y="4725144"/>
            <a:ext cx="7776864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73288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484784"/>
            <a:ext cx="11544300" cy="3105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1950" y="4808919"/>
            <a:ext cx="11468100" cy="20288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91744" y="1540256"/>
            <a:ext cx="8038306" cy="5810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1424" y="2636912"/>
            <a:ext cx="1728192" cy="5810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71864" y="3717032"/>
            <a:ext cx="6958186" cy="5810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3432" y="4864199"/>
            <a:ext cx="1728192" cy="5810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47728" y="5949280"/>
            <a:ext cx="7920880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9081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333500"/>
            <a:ext cx="11610975" cy="4191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5759" y="1407815"/>
            <a:ext cx="7965727" cy="581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3" y="2492896"/>
            <a:ext cx="3024335" cy="5810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90356" y="3628488"/>
            <a:ext cx="4946204" cy="5810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15880" y="4725144"/>
            <a:ext cx="5688632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9194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2025-08-12T20:21:49Z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