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8" r:id="rId24"/>
    <p:sldId id="349" r:id="rId25"/>
    <p:sldId id="350" r:id="rId26"/>
    <p:sldId id="351" r:id="rId27"/>
    <p:sldId id="352" r:id="rId28"/>
    <p:sldId id="353" r:id="rId29"/>
    <p:sldId id="354" r:id="rId30"/>
    <p:sldId id="355" r:id="rId31"/>
    <p:sldId id="356" r:id="rId32"/>
    <p:sldId id="357" r:id="rId33"/>
    <p:sldId id="358" r:id="rId34"/>
    <p:sldId id="359" r:id="rId35"/>
    <p:sldId id="360" r:id="rId36"/>
    <p:sldId id="361" r:id="rId37"/>
    <p:sldId id="362" r:id="rId38"/>
    <p:sldId id="363" r:id="rId39"/>
    <p:sldId id="364" r:id="rId40"/>
    <p:sldId id="365" r:id="rId41"/>
    <p:sldId id="366" r:id="rId42"/>
    <p:sldId id="367" r:id="rId43"/>
    <p:sldId id="368" r:id="rId44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4150" y="2276872"/>
            <a:ext cx="6743700" cy="99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3933056"/>
            <a:ext cx="120396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68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00187"/>
            <a:ext cx="1023937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71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1209675"/>
            <a:ext cx="10086975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84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0276" y="1146001"/>
            <a:ext cx="10020300" cy="5667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6165304"/>
            <a:ext cx="7536209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87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12776"/>
            <a:ext cx="109442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06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01077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800" y="3356992"/>
            <a:ext cx="10067925" cy="2771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818" y="1289794"/>
            <a:ext cx="10963275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817" y="2289660"/>
            <a:ext cx="10963275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3356992"/>
            <a:ext cx="10963275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4356858"/>
            <a:ext cx="10963275" cy="5810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5414805"/>
            <a:ext cx="1096327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021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010775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190" y="1574981"/>
            <a:ext cx="1096327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190" y="2636912"/>
            <a:ext cx="1096327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01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775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00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1536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63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077450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512583"/>
            <a:ext cx="1096327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346" y="4564592"/>
            <a:ext cx="10963275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600806"/>
            <a:ext cx="1096327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11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19212"/>
            <a:ext cx="11706225" cy="421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00187"/>
            <a:ext cx="10153650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9" y="1500187"/>
            <a:ext cx="10081642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621" y="2564904"/>
            <a:ext cx="10085389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936" y="3629621"/>
            <a:ext cx="10963275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737" y="4660057"/>
            <a:ext cx="1096327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649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76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5198600"/>
            <a:ext cx="11487150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62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32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95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841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5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06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37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3284984"/>
            <a:ext cx="1141095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963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04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37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578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275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862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25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25200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988" y="2492896"/>
            <a:ext cx="1096327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322" y="3511650"/>
            <a:ext cx="10963275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514" y="4534744"/>
            <a:ext cx="10963275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520" y="5575774"/>
            <a:ext cx="1096327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99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75" y="2276872"/>
            <a:ext cx="10915650" cy="3762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883" y="3284984"/>
            <a:ext cx="10963275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175" y="4336993"/>
            <a:ext cx="10963275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981" y="5368255"/>
            <a:ext cx="1096327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690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39475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84784"/>
            <a:ext cx="1096327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816" y="2516046"/>
            <a:ext cx="10963275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120" y="3565782"/>
            <a:ext cx="1096327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054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736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84784"/>
            <a:ext cx="10991850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625" y="2576479"/>
            <a:ext cx="1096327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100" y="3637433"/>
            <a:ext cx="10963275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875" y="4648175"/>
            <a:ext cx="10963275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100" y="5631160"/>
            <a:ext cx="1096327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02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48975" cy="518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1556792"/>
            <a:ext cx="504056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2780928"/>
            <a:ext cx="1080120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392" y="2780928"/>
            <a:ext cx="504056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3789040"/>
            <a:ext cx="648072" cy="7200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877272"/>
            <a:ext cx="1008112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24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6792"/>
            <a:ext cx="115347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150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84784"/>
            <a:ext cx="10915650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267" y="5589240"/>
            <a:ext cx="1096327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153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25175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63918"/>
            <a:ext cx="1096327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999" y="2404352"/>
            <a:ext cx="10963275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999" y="3426442"/>
            <a:ext cx="10963275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999" y="4448532"/>
            <a:ext cx="10963275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637" y="5467407"/>
            <a:ext cx="1096327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41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63275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545217"/>
            <a:ext cx="1096327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35" y="2564904"/>
            <a:ext cx="1096327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317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66862"/>
            <a:ext cx="11010900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1556792"/>
            <a:ext cx="648072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2636912"/>
            <a:ext cx="648072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94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49000" cy="16287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12" y="3038993"/>
            <a:ext cx="10925175" cy="37719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1904" y="3140968"/>
            <a:ext cx="1080120" cy="5810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40416" y="3140968"/>
            <a:ext cx="504056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1944" y="4184190"/>
            <a:ext cx="648072" cy="5810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6229868"/>
            <a:ext cx="1152128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61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77575" cy="2905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1556792"/>
            <a:ext cx="648072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2492896"/>
            <a:ext cx="648072" cy="653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7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988840"/>
            <a:ext cx="11115675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1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4462"/>
            <a:ext cx="11077575" cy="4029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1" y="2492896"/>
            <a:ext cx="504056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3717032"/>
            <a:ext cx="1008112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84" y="3717031"/>
            <a:ext cx="504056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116" y="4847486"/>
            <a:ext cx="666884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72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2025-08-12T06:44:34Z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