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4" r:id="rId3"/>
    <p:sldId id="325" r:id="rId4"/>
    <p:sldId id="384" r:id="rId5"/>
    <p:sldId id="385" r:id="rId6"/>
    <p:sldId id="326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2771775"/>
            <a:ext cx="8458200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5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81150"/>
            <a:ext cx="113823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5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9190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797152"/>
            <a:ext cx="11296650" cy="137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3909981"/>
            <a:ext cx="1129665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714223"/>
            <a:ext cx="1129665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211" y="5518465"/>
            <a:ext cx="112966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633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50283"/>
            <a:ext cx="112966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907" y="2239589"/>
            <a:ext cx="1129665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907" y="3068960"/>
            <a:ext cx="1129665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860327"/>
            <a:ext cx="11296650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56" y="4617023"/>
            <a:ext cx="11296650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446394"/>
            <a:ext cx="112966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1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35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437112"/>
            <a:ext cx="316835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4437111"/>
            <a:ext cx="2531493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229200"/>
            <a:ext cx="1008112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6021288"/>
            <a:ext cx="345638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2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421" y="1301899"/>
            <a:ext cx="158417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060848"/>
            <a:ext cx="136815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060848"/>
            <a:ext cx="2736304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0245" y="2852936"/>
            <a:ext cx="3168352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645024"/>
            <a:ext cx="720080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0514" y="3645024"/>
            <a:ext cx="3515445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5229200"/>
            <a:ext cx="144016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01" y="4365104"/>
            <a:ext cx="1176337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9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4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5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96725" cy="47244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1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39" y="2829644"/>
            <a:ext cx="117062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443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3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14" y="1484784"/>
            <a:ext cx="1190625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556792"/>
            <a:ext cx="1116124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348880"/>
            <a:ext cx="907300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3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924944"/>
            <a:ext cx="1101722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760" y="3713063"/>
            <a:ext cx="1121488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760" y="4501182"/>
            <a:ext cx="1121488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247" y="5321561"/>
            <a:ext cx="112148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5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26857"/>
            <a:ext cx="112148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98" y="2132856"/>
            <a:ext cx="1121488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79" y="2924944"/>
            <a:ext cx="1121488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614" y="5318212"/>
            <a:ext cx="112148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41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52" y="3645024"/>
            <a:ext cx="11296650" cy="3019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522" y="1268760"/>
            <a:ext cx="1121488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269" y="2060848"/>
            <a:ext cx="1121488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522" y="2852936"/>
            <a:ext cx="1121488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637" y="3645024"/>
            <a:ext cx="11214880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35" y="4437112"/>
            <a:ext cx="11214880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35" y="5229200"/>
            <a:ext cx="11214880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752" y="6021288"/>
            <a:ext cx="229587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3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39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837" y="4437112"/>
            <a:ext cx="1121488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837" y="5229200"/>
            <a:ext cx="1121488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495" y="6023636"/>
            <a:ext cx="112148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4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31" y="1268760"/>
            <a:ext cx="1185862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68760"/>
            <a:ext cx="11214880" cy="50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157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461968"/>
            <a:ext cx="7143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1913" y="3068960"/>
            <a:ext cx="71437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575" y="4653136"/>
            <a:ext cx="108582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4810" y="5517232"/>
            <a:ext cx="70576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2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3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9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345332"/>
            <a:ext cx="110299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183085"/>
            <a:ext cx="117252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9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8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014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871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63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062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120" y="2204864"/>
            <a:ext cx="112148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996952"/>
            <a:ext cx="1121488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706" y="3789040"/>
            <a:ext cx="112148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7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890712"/>
            <a:ext cx="118395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259" y="1856211"/>
            <a:ext cx="112148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907" y="2636912"/>
            <a:ext cx="1121488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28999"/>
            <a:ext cx="1121488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212" y="4234435"/>
            <a:ext cx="112148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68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717032"/>
            <a:ext cx="68199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5013176"/>
            <a:ext cx="716280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8811" y="3765624"/>
            <a:ext cx="71437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686" y="5013176"/>
            <a:ext cx="841418" cy="59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38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2402"/>
            <a:ext cx="11744325" cy="531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47" y="2780928"/>
            <a:ext cx="1121488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47" y="3573016"/>
            <a:ext cx="1121488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30" y="4365104"/>
            <a:ext cx="1121488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157192"/>
            <a:ext cx="11214880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30" y="5965224"/>
            <a:ext cx="112148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07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5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607643"/>
            <a:ext cx="117729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7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0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996952"/>
            <a:ext cx="62970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0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25300" cy="534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301208"/>
            <a:ext cx="712879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9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1577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803" y="1988840"/>
            <a:ext cx="112148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4101"/>
            <a:ext cx="1121488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18" y="4442928"/>
            <a:ext cx="1121488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60" y="5229200"/>
            <a:ext cx="1121488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83" y="6101755"/>
            <a:ext cx="112148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50218"/>
            <a:ext cx="118681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606" y="2852936"/>
            <a:ext cx="112148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606" y="3691324"/>
            <a:ext cx="1121488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364" y="4529712"/>
            <a:ext cx="1121488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198443"/>
            <a:ext cx="112148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5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8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35" y="1303708"/>
            <a:ext cx="11727042" cy="298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114675"/>
            <a:ext cx="65341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9775" y="3094237"/>
            <a:ext cx="206692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4653136"/>
            <a:ext cx="6600825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8128" y="4664711"/>
            <a:ext cx="2333625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3237" y="3093567"/>
            <a:ext cx="714375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23792" y="4664711"/>
            <a:ext cx="108012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64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90662"/>
            <a:ext cx="1121092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12776"/>
            <a:ext cx="112148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995" y="2253722"/>
            <a:ext cx="1121488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60" y="3051730"/>
            <a:ext cx="1121488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995" y="3849738"/>
            <a:ext cx="1121488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76" y="4680491"/>
            <a:ext cx="112148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60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50776"/>
            <a:ext cx="1182052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63" y="5301208"/>
            <a:ext cx="112148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981" y="6072953"/>
            <a:ext cx="112148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17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347912"/>
            <a:ext cx="1178242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332" y="2251164"/>
            <a:ext cx="112148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109162"/>
            <a:ext cx="1121488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90605"/>
            <a:ext cx="112148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51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3543"/>
            <a:ext cx="118205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76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7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346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8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39177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2852936"/>
            <a:ext cx="1098232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9826"/>
            <a:ext cx="119348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5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72877"/>
            <a:ext cx="117919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2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68760"/>
            <a:ext cx="118491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93068"/>
            <a:ext cx="118300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59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81150"/>
            <a:ext cx="118110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22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2937"/>
            <a:ext cx="1135380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03" y="2962622"/>
            <a:ext cx="11363325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4456562"/>
            <a:ext cx="1103263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895" y="5244711"/>
            <a:ext cx="292179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509120"/>
            <a:ext cx="7143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645" y="4499435"/>
            <a:ext cx="71437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781" y="4509120"/>
            <a:ext cx="71437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8882" y="4505890"/>
            <a:ext cx="7143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1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2025-08-12T02:34:49Z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