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2909887"/>
            <a:ext cx="772477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68760"/>
            <a:ext cx="1088707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2204864"/>
            <a:ext cx="9980041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198582"/>
            <a:ext cx="9980041" cy="5673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110076"/>
            <a:ext cx="9980041" cy="5673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6102052"/>
            <a:ext cx="9980041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924944"/>
            <a:ext cx="2448272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861048"/>
            <a:ext cx="2520280" cy="5839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941168"/>
            <a:ext cx="2448272" cy="5673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484" y="5960855"/>
            <a:ext cx="2448272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412776"/>
            <a:ext cx="1656184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574" y="4869160"/>
            <a:ext cx="10873208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619" y="5937705"/>
            <a:ext cx="10873208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05652"/>
            <a:ext cx="10873208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420888"/>
            <a:ext cx="10873208" cy="5673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436124"/>
            <a:ext cx="1512168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1628800"/>
            <a:ext cx="10958437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536" y="2636912"/>
            <a:ext cx="10585176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5962"/>
            <a:ext cx="115919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92896"/>
            <a:ext cx="1224136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060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435" y="3574951"/>
            <a:ext cx="9001000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14475"/>
            <a:ext cx="117062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970" y="3547047"/>
            <a:ext cx="10585176" cy="639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581128"/>
            <a:ext cx="10585176" cy="6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591" y="3501008"/>
            <a:ext cx="10585176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581128"/>
            <a:ext cx="10585176" cy="5673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589240"/>
            <a:ext cx="10585176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211" y="4437112"/>
            <a:ext cx="10585176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445224"/>
            <a:ext cx="10585176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0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61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581128"/>
            <a:ext cx="11521280" cy="18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542398"/>
            <a:ext cx="10585176" cy="5673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544" y="2564904"/>
            <a:ext cx="10585176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6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43062"/>
            <a:ext cx="115252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0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68680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789040"/>
            <a:ext cx="1512168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789040"/>
            <a:ext cx="1512168" cy="5673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725144"/>
            <a:ext cx="1512168" cy="5673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725144"/>
            <a:ext cx="1512168" cy="5673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370" y="5661248"/>
            <a:ext cx="927720" cy="5673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5901" y="5662284"/>
            <a:ext cx="1512168" cy="64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597300"/>
            <a:ext cx="1368152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597300"/>
            <a:ext cx="1512168" cy="5673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0993" y="1556792"/>
            <a:ext cx="720080" cy="5673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501008"/>
            <a:ext cx="3384376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437112"/>
            <a:ext cx="5472608" cy="5673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7508" y="5448325"/>
            <a:ext cx="3960440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287234"/>
            <a:ext cx="3960440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276872"/>
            <a:ext cx="5400600" cy="5673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242724"/>
            <a:ext cx="3960440" cy="5673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185426"/>
            <a:ext cx="3960440" cy="5673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100" y="5149195"/>
            <a:ext cx="4331110" cy="5673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093296"/>
            <a:ext cx="3312368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435926"/>
            <a:ext cx="3456384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84984"/>
            <a:ext cx="864096" cy="5673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6124607"/>
            <a:ext cx="7992888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4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204864"/>
            <a:ext cx="2664297" cy="5673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212976"/>
            <a:ext cx="2664297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348880"/>
            <a:ext cx="2304257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1" y="2348880"/>
            <a:ext cx="3312368" cy="7295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748" y="4437112"/>
            <a:ext cx="3852428" cy="5673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460262"/>
            <a:ext cx="3147666" cy="5673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45224"/>
            <a:ext cx="1728193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84984"/>
            <a:ext cx="9980041" cy="56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4278702"/>
            <a:ext cx="9980041" cy="5673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229200"/>
            <a:ext cx="9980041" cy="56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2025-08-12T11:38:39Z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