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14650"/>
            <a:ext cx="6648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129614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095" y="2348880"/>
            <a:ext cx="720081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14" y="3356992"/>
            <a:ext cx="7920881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283459"/>
            <a:ext cx="11477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16935"/>
            <a:ext cx="114300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204864"/>
            <a:ext cx="114490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3500"/>
            <a:ext cx="1155382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0703" y="4107658"/>
            <a:ext cx="1872209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19909"/>
            <a:ext cx="5976664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6093296"/>
            <a:ext cx="482453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5900"/>
            <a:ext cx="1171575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196752"/>
            <a:ext cx="115252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77072"/>
            <a:ext cx="1095196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354" y="5013176"/>
            <a:ext cx="1095196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256" y="5949280"/>
            <a:ext cx="1095196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349" y="1303485"/>
            <a:ext cx="1095196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348" y="2267719"/>
            <a:ext cx="1095196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17" y="3266678"/>
            <a:ext cx="1659559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37" y="3140968"/>
            <a:ext cx="1095196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36" y="4090820"/>
            <a:ext cx="1095196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35" y="5076031"/>
            <a:ext cx="1095196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33" y="6025883"/>
            <a:ext cx="1095196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81" y="1338542"/>
            <a:ext cx="1095196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14" y="2276872"/>
            <a:ext cx="1095196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18" y="3246644"/>
            <a:ext cx="1095196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140968"/>
            <a:ext cx="10951963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24" y="4149080"/>
            <a:ext cx="10951963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160" y="5084919"/>
            <a:ext cx="10951963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87" y="6030038"/>
            <a:ext cx="10951963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82296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789040"/>
            <a:ext cx="9361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97152"/>
            <a:ext cx="9361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83506"/>
            <a:ext cx="9361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370163"/>
            <a:ext cx="129614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556792"/>
            <a:ext cx="9361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564904"/>
            <a:ext cx="9361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4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75831"/>
            <a:ext cx="9361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275831"/>
            <a:ext cx="9361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60793"/>
            <a:ext cx="93610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60792"/>
            <a:ext cx="936105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260791"/>
            <a:ext cx="93610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1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2487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00" y="4228739"/>
            <a:ext cx="108585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53200"/>
            <a:ext cx="114966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221088"/>
            <a:ext cx="144016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229200"/>
            <a:ext cx="1944217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9029" y="5246228"/>
            <a:ext cx="720081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2025-08-12T13:26:28Z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