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394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89040"/>
            <a:ext cx="62007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149080"/>
            <a:ext cx="1113953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71911"/>
            <a:ext cx="169001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585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500" y="5981493"/>
            <a:ext cx="29146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217" y="6013276"/>
            <a:ext cx="337185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3141" y="1265299"/>
            <a:ext cx="1690017" cy="725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809" y="2204864"/>
            <a:ext cx="1310776" cy="725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6618" y="5912768"/>
            <a:ext cx="96993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1630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32509"/>
            <a:ext cx="10877550" cy="1552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4005064"/>
            <a:ext cx="10972800" cy="2581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6143" y="1394521"/>
            <a:ext cx="1690017" cy="725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7728" y="4732809"/>
            <a:ext cx="1690017" cy="725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5733256"/>
            <a:ext cx="169001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149080"/>
            <a:ext cx="9970021" cy="725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0223"/>
            <a:ext cx="9970021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077072"/>
            <a:ext cx="648072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99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17" y="4149080"/>
            <a:ext cx="1096327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1293799"/>
            <a:ext cx="1296144" cy="725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069196"/>
            <a:ext cx="1296144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40121"/>
            <a:ext cx="16668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259" y="5092030"/>
            <a:ext cx="682942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5987459"/>
            <a:ext cx="541020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2064" y="1412776"/>
            <a:ext cx="1296144" cy="725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3512" y="4975126"/>
            <a:ext cx="1296144" cy="725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0340" y="5952860"/>
            <a:ext cx="1296144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347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46482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618" y="3068960"/>
            <a:ext cx="62674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4293096"/>
            <a:ext cx="118110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496" y="4252409"/>
            <a:ext cx="9696450" cy="809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0836" y="3092772"/>
            <a:ext cx="792088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0118" y="4254711"/>
            <a:ext cx="125796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061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203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0203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30" y="2204864"/>
            <a:ext cx="100203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30" y="3126163"/>
            <a:ext cx="100203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03" y="4047462"/>
            <a:ext cx="100203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06" y="4983566"/>
            <a:ext cx="10020300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2" y="5939460"/>
            <a:ext cx="10020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276872"/>
            <a:ext cx="7524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276871"/>
            <a:ext cx="7524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260290"/>
            <a:ext cx="7524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592" y="2237585"/>
            <a:ext cx="7524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982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06125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351231"/>
            <a:ext cx="7524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045" y="1340768"/>
            <a:ext cx="7524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156" y="1351231"/>
            <a:ext cx="7524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1071" y="1340767"/>
            <a:ext cx="7524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81162"/>
            <a:ext cx="10801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061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149080"/>
            <a:ext cx="7524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219" y="4149079"/>
            <a:ext cx="7524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135058"/>
            <a:ext cx="7524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553" y="4135057"/>
            <a:ext cx="7524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7524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72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321397"/>
            <a:ext cx="1296144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02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584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62" y="3284984"/>
            <a:ext cx="110394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9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340768"/>
            <a:ext cx="1296144" cy="725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57192"/>
            <a:ext cx="1296144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4941168"/>
            <a:ext cx="1085850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954479"/>
            <a:ext cx="88773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648" y="2204864"/>
            <a:ext cx="1296144" cy="725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696" y="4783485"/>
            <a:ext cx="1296144" cy="725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5954479"/>
            <a:ext cx="1296144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6619875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6810" y="3198843"/>
            <a:ext cx="323850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60" y="4102968"/>
            <a:ext cx="41433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5013176"/>
            <a:ext cx="244792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1664" y="4870301"/>
            <a:ext cx="680085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7363" y="3062106"/>
            <a:ext cx="892439" cy="7250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4515" y="4762064"/>
            <a:ext cx="892439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43062"/>
            <a:ext cx="109347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991" y="3382157"/>
            <a:ext cx="10076077" cy="7250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066" y="4409001"/>
            <a:ext cx="1007607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31484"/>
            <a:ext cx="1007607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1917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01008"/>
            <a:ext cx="10125075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25" y="1412776"/>
            <a:ext cx="10076077" cy="725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343919"/>
            <a:ext cx="10076077" cy="7250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24" y="3393810"/>
            <a:ext cx="10076077" cy="725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23" y="4386946"/>
            <a:ext cx="10076077" cy="7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2025-08-12T18:43:53Z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