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8" r:id="rId24"/>
    <p:sldId id="349" r:id="rId25"/>
    <p:sldId id="350" r:id="rId26"/>
    <p:sldId id="35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924175"/>
            <a:ext cx="77247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62137"/>
            <a:ext cx="114490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6362"/>
            <a:ext cx="115347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0162"/>
            <a:ext cx="116395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846238"/>
            <a:ext cx="865430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6862"/>
            <a:ext cx="110109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9714755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07" y="4005063"/>
            <a:ext cx="10943009" cy="128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943009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66" y="2996952"/>
            <a:ext cx="10943009" cy="7090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19" y="3872086"/>
            <a:ext cx="10943009" cy="7090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07" y="4736182"/>
            <a:ext cx="10943009" cy="7090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724" y="5638694"/>
            <a:ext cx="10943009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8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716" y="1291910"/>
            <a:ext cx="10943009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008" y="3918668"/>
            <a:ext cx="10943009" cy="7090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762" y="4796615"/>
            <a:ext cx="10943009" cy="7090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05" y="5674562"/>
            <a:ext cx="10943009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6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90" y="2924944"/>
            <a:ext cx="10943009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89040"/>
            <a:ext cx="10943009" cy="7090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21" y="4652218"/>
            <a:ext cx="10943009" cy="7090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515396"/>
            <a:ext cx="10943009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1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628800"/>
            <a:ext cx="10943009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503934"/>
            <a:ext cx="10943009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257" y="3362293"/>
            <a:ext cx="10943009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257" y="4271324"/>
            <a:ext cx="10943009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2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44225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412776"/>
            <a:ext cx="1009446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394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33056"/>
            <a:ext cx="937438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112"/>
            <a:ext cx="109537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725144"/>
            <a:ext cx="1368152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725144"/>
            <a:ext cx="1004571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33056"/>
            <a:ext cx="8886825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2162584"/>
            <a:ext cx="936104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95462"/>
            <a:ext cx="108489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501008"/>
            <a:ext cx="1008112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32856"/>
            <a:ext cx="6194022" cy="7090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31837"/>
            <a:ext cx="8280920" cy="7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