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9" r:id="rId15"/>
    <p:sldId id="358" r:id="rId16"/>
    <p:sldId id="360" r:id="rId17"/>
    <p:sldId id="362" r:id="rId18"/>
    <p:sldId id="363" r:id="rId19"/>
    <p:sldId id="364" r:id="rId20"/>
    <p:sldId id="36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66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3005137"/>
            <a:ext cx="120681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488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07741"/>
            <a:ext cx="10889480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81" y="4711011"/>
            <a:ext cx="10889480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792690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5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01346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889480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0889480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68" y="3688986"/>
            <a:ext cx="10889480" cy="612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06" y="4775785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8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8222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74" y="1484784"/>
            <a:ext cx="10889480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29751"/>
            <a:ext cx="10889480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32454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1339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59496" y="6474743"/>
            <a:ext cx="9721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39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40768"/>
            <a:ext cx="9848850" cy="52482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71464" y="1340768"/>
            <a:ext cx="97489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71464" y="6589043"/>
            <a:ext cx="974896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70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72816"/>
            <a:ext cx="9934575" cy="4019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43472" y="1772816"/>
            <a:ext cx="97198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91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536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95" y="3607741"/>
            <a:ext cx="7196037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65" y="5715563"/>
            <a:ext cx="7573507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00237"/>
            <a:ext cx="101441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7704856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5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6400"/>
            <a:ext cx="116871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27" y="3371918"/>
            <a:ext cx="1466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6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017218"/>
            <a:ext cx="115252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49100"/>
            <a:ext cx="115252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6021288"/>
            <a:ext cx="1584176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0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504056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63524"/>
            <a:ext cx="9585598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30" y="2420888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5012"/>
            <a:ext cx="115919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504" y="4077072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20888"/>
            <a:ext cx="787325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501008"/>
            <a:ext cx="787325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485" y="5589240"/>
            <a:ext cx="1195627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57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95" y="3573016"/>
            <a:ext cx="10889480" cy="612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95" y="4615853"/>
            <a:ext cx="10889480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56669"/>
            <a:ext cx="1088948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1088948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79749"/>
            <a:ext cx="1088948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22586"/>
            <a:ext cx="1088948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65423"/>
            <a:ext cx="1088948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268760"/>
            <a:ext cx="643309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8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33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589240"/>
            <a:ext cx="787325" cy="612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5589239"/>
            <a:ext cx="720080" cy="6128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5589239"/>
            <a:ext cx="787325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9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98865"/>
            <a:ext cx="715317" cy="612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389850"/>
            <a:ext cx="854570" cy="6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1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70572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43" y="2348880"/>
            <a:ext cx="81057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1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0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