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2909887"/>
            <a:ext cx="793432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132856"/>
            <a:ext cx="114681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6327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00022"/>
            <a:ext cx="10945216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84984"/>
            <a:ext cx="10945216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289865"/>
            <a:ext cx="10945216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" y="5242436"/>
            <a:ext cx="1094521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140968"/>
            <a:ext cx="10972800" cy="356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808" y="3021414"/>
            <a:ext cx="10945216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1" y="4005064"/>
            <a:ext cx="10945216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025" y="4921473"/>
            <a:ext cx="10945216" cy="666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586" y="5892526"/>
            <a:ext cx="1094521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52" y="1340767"/>
            <a:ext cx="10945216" cy="557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820" y="4088068"/>
            <a:ext cx="10945216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383" y="5036326"/>
            <a:ext cx="10945216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081" y="5984584"/>
            <a:ext cx="1094521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340768"/>
            <a:ext cx="10945216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556" y="2276872"/>
            <a:ext cx="10945216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35578"/>
            <a:ext cx="1094521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268760"/>
            <a:ext cx="109156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0007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2708920"/>
            <a:ext cx="11706225" cy="23907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42887" y="5099695"/>
            <a:ext cx="124460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40768"/>
            <a:ext cx="108204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268760"/>
            <a:ext cx="1092517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564" y="2156006"/>
            <a:ext cx="10945216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166" y="3095336"/>
            <a:ext cx="10945216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948" y="4075908"/>
            <a:ext cx="10945216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617" y="4993662"/>
            <a:ext cx="10945216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948" y="5945636"/>
            <a:ext cx="1094521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71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0945216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252" y="2258194"/>
            <a:ext cx="1094521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30767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8607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28800"/>
            <a:ext cx="11772900" cy="437197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09550" y="1628800"/>
            <a:ext cx="134994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3140968"/>
            <a:ext cx="114109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2025-08-12T14:06:01Z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