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8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  <p:sldId id="384" r:id="rId64"/>
    <p:sldId id="385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735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552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2828925"/>
            <a:ext cx="662940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212976"/>
            <a:ext cx="2016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212976"/>
            <a:ext cx="201622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725144"/>
            <a:ext cx="1944216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717357"/>
            <a:ext cx="2016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89" y="1340768"/>
            <a:ext cx="119919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132856"/>
            <a:ext cx="10081120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220" y="2891448"/>
            <a:ext cx="10696428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683536"/>
            <a:ext cx="10729192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5445224"/>
            <a:ext cx="648072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100" y="4547578"/>
            <a:ext cx="8622331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132856"/>
            <a:ext cx="2520280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96952"/>
            <a:ext cx="244827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787301"/>
            <a:ext cx="3672408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81128"/>
            <a:ext cx="3276364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5407521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586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348880"/>
            <a:ext cx="2880320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33056"/>
            <a:ext cx="252028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116" y="3943850"/>
            <a:ext cx="2520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91927"/>
            <a:ext cx="119919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110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253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5445224"/>
            <a:ext cx="648072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9077"/>
            <a:ext cx="11687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33525"/>
            <a:ext cx="117633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24944"/>
            <a:ext cx="10945216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14" y="3717032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95" y="4509120"/>
            <a:ext cx="113240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71" y="5301208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261" y="4581128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73216"/>
            <a:ext cx="1063982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91900" cy="472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26240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76872"/>
            <a:ext cx="113240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31" y="4653136"/>
            <a:ext cx="11324033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85" y="5415969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628800"/>
            <a:ext cx="119729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781" y="1556792"/>
            <a:ext cx="11556875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201" y="2348880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200" y="3967781"/>
            <a:ext cx="113240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199" y="4759869"/>
            <a:ext cx="11324033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76" y="5549622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309812"/>
            <a:ext cx="116395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983" y="2304916"/>
            <a:ext cx="11324033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42" y="3092110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42" y="3933056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68760"/>
            <a:ext cx="118300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72" y="2780216"/>
            <a:ext cx="11324033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53" y="4400127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5192720"/>
            <a:ext cx="113240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53" y="6008463"/>
            <a:ext cx="11324033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82" y="3595959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74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132856"/>
            <a:ext cx="64807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3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8586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14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8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538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67" y="5431091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3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872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98643"/>
            <a:ext cx="11324033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85" y="2179156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19" y="5370658"/>
            <a:ext cx="1154650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7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86000"/>
            <a:ext cx="114681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33" y="2320725"/>
            <a:ext cx="11324033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837" y="3103685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32" y="3921370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8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3657997"/>
            <a:ext cx="11306175" cy="1466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15" y="5234905"/>
            <a:ext cx="9134475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8368" y="3697431"/>
            <a:ext cx="648072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7648" y="5262616"/>
            <a:ext cx="64807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7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70" y="2860672"/>
            <a:ext cx="11324033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70" y="3687571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69" y="4468170"/>
            <a:ext cx="113240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7" y="5248769"/>
            <a:ext cx="11324033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68" y="6037906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14" y="1268760"/>
            <a:ext cx="118300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87014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7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77" y="2780928"/>
            <a:ext cx="11744325" cy="3933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08" y="4495812"/>
            <a:ext cx="50405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0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95387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69457"/>
            <a:ext cx="10081120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09120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2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5862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26" y="1412776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39589"/>
            <a:ext cx="113240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928" y="4725144"/>
            <a:ext cx="11324033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00" y="5609832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86" y="1291910"/>
            <a:ext cx="11324033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86" y="3804083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85" y="4639003"/>
            <a:ext cx="113240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14" y="5454241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329" y="1412776"/>
            <a:ext cx="11324033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76872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57" y="3079279"/>
            <a:ext cx="113240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13" y="4581128"/>
            <a:ext cx="11709477" cy="160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852936"/>
            <a:ext cx="116395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5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00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96952"/>
            <a:ext cx="1036915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82921"/>
            <a:ext cx="1036915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78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0301"/>
            <a:ext cx="117919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2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14" y="3717032"/>
            <a:ext cx="11324033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66" y="4581128"/>
            <a:ext cx="113240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95678"/>
            <a:ext cx="11324033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313" y="6221342"/>
            <a:ext cx="113240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0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9538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1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44250" cy="47625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6031260"/>
            <a:ext cx="110172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484784"/>
            <a:ext cx="2592288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205087"/>
            <a:ext cx="4223130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931845"/>
            <a:ext cx="5616624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338" y="3681976"/>
            <a:ext cx="5588246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441346"/>
            <a:ext cx="5616624" cy="5040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5190865"/>
            <a:ext cx="56166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1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2309811"/>
            <a:ext cx="5760640" cy="4266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2945756"/>
            <a:ext cx="5688632" cy="504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" y="2328862"/>
            <a:ext cx="11106150" cy="2200275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 flipH="1">
            <a:off x="542925" y="2309811"/>
            <a:ext cx="110256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2328861"/>
            <a:ext cx="5616624" cy="40755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3972" y="3061308"/>
            <a:ext cx="5616624" cy="40755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743" y="3798098"/>
            <a:ext cx="817313" cy="40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6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586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7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8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362200"/>
            <a:ext cx="108204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84910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00808"/>
            <a:ext cx="11705084" cy="502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2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491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68760"/>
            <a:ext cx="120015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2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1168"/>
            <a:ext cx="117443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6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05062"/>
            <a:ext cx="117062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0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19237"/>
            <a:ext cx="1062037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334" y="3788570"/>
            <a:ext cx="106394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490527"/>
            <a:ext cx="1008112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665" y="2276872"/>
            <a:ext cx="10667094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028" y="3117522"/>
            <a:ext cx="10773556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028" y="3861048"/>
            <a:ext cx="864096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6577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5400" y="6070501"/>
            <a:ext cx="10729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5076"/>
            <a:ext cx="11029950" cy="5448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5400" y="1360621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</Words>
  <Application>Microsoft Office PowerPoint</Application>
  <PresentationFormat>宽屏</PresentationFormat>
  <Paragraphs>2</Paragraphs>
  <Slides>64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2025-08-11T16:18:45Z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