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7" r:id="rId27"/>
    <p:sldId id="358" r:id="rId28"/>
    <p:sldId id="359" r:id="rId29"/>
    <p:sldId id="360" r:id="rId30"/>
    <p:sldId id="339" r:id="rId31"/>
    <p:sldId id="340" r:id="rId32"/>
    <p:sldId id="341" r:id="rId33"/>
    <p:sldId id="342" r:id="rId34"/>
    <p:sldId id="343" r:id="rId35"/>
    <p:sldId id="344" r:id="rId36"/>
    <p:sldId id="345" r:id="rId37"/>
    <p:sldId id="346" r:id="rId38"/>
    <p:sldId id="347" r:id="rId39"/>
    <p:sldId id="361" r:id="rId40"/>
    <p:sldId id="362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0" y="2643187"/>
            <a:ext cx="6172200" cy="157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695450"/>
            <a:ext cx="106203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628800"/>
            <a:ext cx="106299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563225" cy="5486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2060848"/>
            <a:ext cx="2376264" cy="6149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031677"/>
            <a:ext cx="5904656" cy="6149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4002506"/>
            <a:ext cx="5904656" cy="6149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4973335"/>
            <a:ext cx="5904656" cy="61493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5994598"/>
            <a:ext cx="5904656" cy="61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484784"/>
            <a:ext cx="105632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67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33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10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76387"/>
            <a:ext cx="11687175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56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58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70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48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92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83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04950"/>
            <a:ext cx="115062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32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81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0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60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27175"/>
            <a:ext cx="11487150" cy="550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437112"/>
            <a:ext cx="792088" cy="6149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6189757"/>
            <a:ext cx="792088" cy="61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429000"/>
            <a:ext cx="2592288" cy="6149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3428999"/>
            <a:ext cx="1512168" cy="6149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437112"/>
            <a:ext cx="1872208" cy="6149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5479949"/>
            <a:ext cx="3096344" cy="6149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3608" y="5468372"/>
            <a:ext cx="3223592" cy="61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340768"/>
            <a:ext cx="1152128" cy="6149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179" y="4437112"/>
            <a:ext cx="10873208" cy="6149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179" y="5445224"/>
            <a:ext cx="10873208" cy="61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1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417" y="1556792"/>
            <a:ext cx="10873208" cy="6149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417" y="2564904"/>
            <a:ext cx="10873208" cy="61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64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63275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443" y="1428800"/>
            <a:ext cx="10873208" cy="6149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700" y="2420888"/>
            <a:ext cx="10873208" cy="6149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877" y="3429000"/>
            <a:ext cx="10873208" cy="6149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694" y="4443701"/>
            <a:ext cx="10873208" cy="6149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694" y="5429200"/>
            <a:ext cx="10873208" cy="61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6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417" y="1385482"/>
            <a:ext cx="10873208" cy="6149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417" y="2420888"/>
            <a:ext cx="10873208" cy="61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62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01375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443" y="1556792"/>
            <a:ext cx="10873208" cy="6149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443" y="2564904"/>
            <a:ext cx="10873208" cy="6149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443" y="3562175"/>
            <a:ext cx="10873208" cy="6149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443" y="4559446"/>
            <a:ext cx="10873208" cy="6149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064" y="5588062"/>
            <a:ext cx="10873208" cy="61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89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28762"/>
            <a:ext cx="11029950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396" y="1540337"/>
            <a:ext cx="10873208" cy="6149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396" y="2564904"/>
            <a:ext cx="10873208" cy="6149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396" y="3589471"/>
            <a:ext cx="10873208" cy="6149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25" y="4614038"/>
            <a:ext cx="10873208" cy="61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7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60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460262"/>
            <a:ext cx="10873208" cy="6149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276" y="5479949"/>
            <a:ext cx="10873208" cy="61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31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394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63275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556792"/>
            <a:ext cx="10873208" cy="6149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588054"/>
            <a:ext cx="10873208" cy="6149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619316"/>
            <a:ext cx="10873208" cy="6149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650578"/>
            <a:ext cx="10873208" cy="6149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641841"/>
            <a:ext cx="10873208" cy="61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53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268760"/>
            <a:ext cx="10877550" cy="5438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680680"/>
            <a:ext cx="2592288" cy="6149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4509120"/>
            <a:ext cx="576064" cy="61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91850" cy="453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340768"/>
            <a:ext cx="9721080" cy="6149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651" y="2062767"/>
            <a:ext cx="5904656" cy="6149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8798" y="4365104"/>
            <a:ext cx="9489770" cy="6149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190948"/>
            <a:ext cx="5904656" cy="61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340768"/>
            <a:ext cx="10887075" cy="225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902174"/>
            <a:ext cx="10067925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6320" y="2162013"/>
            <a:ext cx="792088" cy="61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23987"/>
            <a:ext cx="11258550" cy="4010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4653136"/>
            <a:ext cx="1080120" cy="6149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688194"/>
            <a:ext cx="2016224" cy="61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2025-08-12T13:14:45Z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