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876550"/>
            <a:ext cx="76581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096" y="1262969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393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85184"/>
            <a:ext cx="100488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09" y="6021288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203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29" y="1340768"/>
            <a:ext cx="100488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90" y="2276872"/>
            <a:ext cx="100488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12976"/>
            <a:ext cx="100488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0" y="4149080"/>
            <a:ext cx="100488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71" y="5085184"/>
            <a:ext cx="1004887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6021288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00150"/>
            <a:ext cx="10925175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23300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1155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43" y="2463130"/>
            <a:ext cx="10048875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42" y="1412776"/>
            <a:ext cx="100488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05" y="2450885"/>
            <a:ext cx="100488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381514"/>
            <a:ext cx="1004887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344" y="4335293"/>
            <a:ext cx="1004887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718" y="5242772"/>
            <a:ext cx="10048875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41" y="5253677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488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412776"/>
            <a:ext cx="100488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82" y="2348880"/>
            <a:ext cx="767644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067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44125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288"/>
            <a:ext cx="792088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79440"/>
            <a:ext cx="5976664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15544"/>
            <a:ext cx="612068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836" y="5051648"/>
            <a:ext cx="612068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985" y="5953778"/>
            <a:ext cx="612068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997686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34" y="2276872"/>
            <a:ext cx="997686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33" y="3212976"/>
            <a:ext cx="9976867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4081595"/>
            <a:ext cx="99768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488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098"/>
            <a:ext cx="997686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9976867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20" y="3212976"/>
            <a:ext cx="9976867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9" y="4105281"/>
            <a:ext cx="9976867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9" y="5010257"/>
            <a:ext cx="9976867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19" y="5949958"/>
            <a:ext cx="997686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59076"/>
            <a:ext cx="460851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305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3392" y="5805264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53625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400" y="1412776"/>
            <a:ext cx="108732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93096"/>
            <a:ext cx="2664297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952" y="4293096"/>
            <a:ext cx="3003488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278058"/>
            <a:ext cx="266429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12776"/>
            <a:ext cx="105632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331493"/>
            <a:ext cx="74079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48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632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33" y="1579942"/>
            <a:ext cx="7254631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7254631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05850"/>
            <a:ext cx="7254631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85" y="4331568"/>
            <a:ext cx="7254631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72" y="5257286"/>
            <a:ext cx="725463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060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1441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02" y="5661248"/>
            <a:ext cx="96297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109156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425" y="5157192"/>
            <a:ext cx="100298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424" y="6165304"/>
            <a:ext cx="10029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107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81" y="1275769"/>
            <a:ext cx="100298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80" y="2204864"/>
            <a:ext cx="100298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3151239"/>
            <a:ext cx="100298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95" y="4103484"/>
            <a:ext cx="100298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79" y="5049859"/>
            <a:ext cx="1002982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996234"/>
            <a:ext cx="10029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0298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556792"/>
            <a:ext cx="100298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492896"/>
            <a:ext cx="10029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2112"/>
            <a:ext cx="109442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45" y="1696837"/>
            <a:ext cx="10926048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45" y="2636912"/>
            <a:ext cx="10926048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545" y="3554392"/>
            <a:ext cx="10926048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41" y="4471872"/>
            <a:ext cx="1092604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86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774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584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05" y="4941168"/>
            <a:ext cx="100679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67925" cy="530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10" y="5013176"/>
            <a:ext cx="100488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42" y="5938894"/>
            <a:ext cx="10048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2025-08-12T19:04:20Z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