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44" r:id="rId40"/>
    <p:sldId id="345" r:id="rId41"/>
    <p:sldId id="346" r:id="rId42"/>
    <p:sldId id="365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862262"/>
            <a:ext cx="1153477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204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67419"/>
            <a:ext cx="9649072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49" y="2265834"/>
            <a:ext cx="10894624" cy="152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52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221088"/>
            <a:ext cx="68903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966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14450"/>
            <a:ext cx="109823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12976"/>
            <a:ext cx="110299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050" y="1238250"/>
            <a:ext cx="30099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68760"/>
            <a:ext cx="10906125" cy="556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38" y="1196752"/>
            <a:ext cx="1089462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79" y="2204864"/>
            <a:ext cx="1089462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79" y="3140968"/>
            <a:ext cx="10894624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196" y="4149452"/>
            <a:ext cx="10894624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79" y="5120281"/>
            <a:ext cx="10894624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065822"/>
            <a:ext cx="1089462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55250"/>
            <a:ext cx="114490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0389"/>
            <a:ext cx="114966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00225"/>
            <a:ext cx="1176337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34150"/>
            <a:ext cx="115443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32856"/>
            <a:ext cx="11430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9826"/>
            <a:ext cx="114395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86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36200"/>
            <a:ext cx="114204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4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80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8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50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193360"/>
            <a:ext cx="114300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34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7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08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937574"/>
            <a:ext cx="1192147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5805264"/>
            <a:ext cx="1192147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1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5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43050"/>
            <a:ext cx="1094422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916" y="1496359"/>
            <a:ext cx="1003166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674" y="2492896"/>
            <a:ext cx="1003166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674" y="3467310"/>
            <a:ext cx="1003166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916" y="4506757"/>
            <a:ext cx="1003166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8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93096"/>
            <a:ext cx="1094308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01208"/>
            <a:ext cx="1094308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9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488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094308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70" y="2276872"/>
            <a:ext cx="1094308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21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6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33537"/>
            <a:ext cx="1012507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88745"/>
            <a:ext cx="1094308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16046"/>
            <a:ext cx="1094308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13" y="3478072"/>
            <a:ext cx="1094308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831" y="4440098"/>
            <a:ext cx="1094308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0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116" y="5229200"/>
            <a:ext cx="1094308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4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7557"/>
            <a:ext cx="1094308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00022"/>
            <a:ext cx="1094308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697" y="3282201"/>
            <a:ext cx="1094308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93" y="4208824"/>
            <a:ext cx="10943084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11" y="5203492"/>
            <a:ext cx="1094308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1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7557"/>
            <a:ext cx="1094308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76" y="2277244"/>
            <a:ext cx="1094308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91850" cy="462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403501"/>
            <a:ext cx="1192147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4293" y="4342326"/>
            <a:ext cx="1192147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78" y="2300022"/>
            <a:ext cx="1094308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78" y="3284984"/>
            <a:ext cx="1094308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51" y="4269946"/>
            <a:ext cx="1094308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51" y="5191382"/>
            <a:ext cx="1094308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7557"/>
            <a:ext cx="10943084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25" y="2349252"/>
            <a:ext cx="1094308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25" y="3278231"/>
            <a:ext cx="1094308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21088"/>
            <a:ext cx="10943084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229572"/>
            <a:ext cx="1094308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5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12433"/>
            <a:ext cx="216217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239333"/>
            <a:ext cx="9867900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2780928"/>
            <a:ext cx="9934575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44" y="3645024"/>
            <a:ext cx="647700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7448" y="4365104"/>
            <a:ext cx="9448800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310" y="5229200"/>
            <a:ext cx="1438275" cy="619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6655" y="6076879"/>
            <a:ext cx="4562475" cy="76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59130" y="5877272"/>
            <a:ext cx="2381250" cy="790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56240" y="1233548"/>
            <a:ext cx="1192147" cy="647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24192" y="2909515"/>
            <a:ext cx="1192147" cy="647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17545" y="4338042"/>
            <a:ext cx="1192147" cy="647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43672" y="6020147"/>
            <a:ext cx="1192147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2575"/>
            <a:ext cx="108680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452150"/>
            <a:ext cx="252028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437484"/>
            <a:ext cx="295232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4962"/>
            <a:ext cx="109251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01008"/>
            <a:ext cx="1056513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102" y="4509120"/>
            <a:ext cx="1089462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3000910"/>
            <a:ext cx="10439400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2291998"/>
            <a:ext cx="68903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2025-08-12T09:44:39Z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