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39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  <p:sldId id="367" r:id="rId38"/>
    <p:sldId id="368" r:id="rId39"/>
    <p:sldId id="369" r:id="rId40"/>
    <p:sldId id="370" r:id="rId41"/>
    <p:sldId id="371" r:id="rId42"/>
    <p:sldId id="372" r:id="rId43"/>
    <p:sldId id="373" r:id="rId44"/>
    <p:sldId id="374" r:id="rId45"/>
    <p:sldId id="375" r:id="rId46"/>
    <p:sldId id="376" r:id="rId47"/>
    <p:sldId id="377" r:id="rId48"/>
    <p:sldId id="378" r:id="rId49"/>
    <p:sldId id="379" r:id="rId50"/>
    <p:sldId id="380" r:id="rId51"/>
    <p:sldId id="381" r:id="rId52"/>
    <p:sldId id="382" r:id="rId53"/>
    <p:sldId id="383" r:id="rId54"/>
    <p:sldId id="384" r:id="rId55"/>
    <p:sldId id="385" r:id="rId56"/>
    <p:sldId id="386" r:id="rId57"/>
    <p:sldId id="387" r:id="rId58"/>
    <p:sldId id="388" r:id="rId59"/>
    <p:sldId id="389" r:id="rId60"/>
    <p:sldId id="390" r:id="rId61"/>
    <p:sldId id="340" r:id="rId62"/>
    <p:sldId id="391" r:id="rId63"/>
    <p:sldId id="392" r:id="rId64"/>
    <p:sldId id="393" r:id="rId65"/>
    <p:sldId id="394" r:id="rId66"/>
    <p:sldId id="395" r:id="rId67"/>
    <p:sldId id="396" r:id="rId68"/>
    <p:sldId id="397" r:id="rId69"/>
    <p:sldId id="341" r:id="rId70"/>
    <p:sldId id="342" r:id="rId71"/>
    <p:sldId id="398" r:id="rId72"/>
    <p:sldId id="399" r:id="rId73"/>
    <p:sldId id="400" r:id="rId74"/>
    <p:sldId id="401" r:id="rId75"/>
    <p:sldId id="402" r:id="rId76"/>
    <p:sldId id="403" r:id="rId77"/>
    <p:sldId id="404" r:id="rId78"/>
    <p:sldId id="405" r:id="rId79"/>
    <p:sldId id="406" r:id="rId80"/>
    <p:sldId id="407" r:id="rId81"/>
    <p:sldId id="408" r:id="rId82"/>
    <p:sldId id="409" r:id="rId83"/>
    <p:sldId id="410" r:id="rId84"/>
    <p:sldId id="411" r:id="rId85"/>
    <p:sldId id="412" r:id="rId86"/>
    <p:sldId id="413" r:id="rId87"/>
  </p:sldIdLst>
  <p:sldSz cx="12192000" cy="6858000"/>
  <p:notesSz cx="6858000" cy="9144000"/>
  <p:custDataLst>
    <p:tags r:id="rId9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gs" Target="tags/tag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2060848"/>
            <a:ext cx="942022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3645024"/>
            <a:ext cx="704850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032" y="4460262"/>
            <a:ext cx="108966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17232"/>
            <a:ext cx="10896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1435926"/>
            <a:ext cx="10896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4999923"/>
            <a:ext cx="10896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23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31083"/>
            <a:ext cx="108966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089660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23" y="3356992"/>
            <a:ext cx="10896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550" y="5229200"/>
            <a:ext cx="10896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1340768"/>
            <a:ext cx="108966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27" y="2348880"/>
            <a:ext cx="108966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27" y="3378547"/>
            <a:ext cx="1089660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84" y="4408214"/>
            <a:ext cx="10896600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52" y="5373216"/>
            <a:ext cx="110351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45610"/>
            <a:ext cx="11423954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8" y="1268761"/>
            <a:ext cx="11169242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5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82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48880"/>
            <a:ext cx="72008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69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632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8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1125"/>
            <a:ext cx="1170622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19262"/>
            <a:ext cx="109156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3645024"/>
            <a:ext cx="954749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409664"/>
            <a:ext cx="792088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5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0372"/>
            <a:ext cx="11350674" cy="5637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945" y="4149080"/>
            <a:ext cx="106775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812" y="5143939"/>
            <a:ext cx="106775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6138798"/>
            <a:ext cx="324036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44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0257"/>
            <a:ext cx="11350674" cy="55999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5" y="4125930"/>
            <a:ext cx="106775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811" y="5108334"/>
            <a:ext cx="106775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6090738"/>
            <a:ext cx="86409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1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3429000"/>
            <a:ext cx="106775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640" y="4490479"/>
            <a:ext cx="106775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099" y="5432279"/>
            <a:ext cx="106775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4475"/>
            <a:ext cx="106775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1514475"/>
            <a:ext cx="106775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2564904"/>
            <a:ext cx="106775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51" y="3560005"/>
            <a:ext cx="106775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51" y="4574003"/>
            <a:ext cx="331867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348880"/>
            <a:ext cx="11420475" cy="433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7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19250"/>
            <a:ext cx="116109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57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312" y="2800350"/>
            <a:ext cx="41433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34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112"/>
            <a:ext cx="1037272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717032"/>
            <a:ext cx="68554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717031"/>
            <a:ext cx="172819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646959"/>
            <a:ext cx="61353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3" y="3140968"/>
            <a:ext cx="7351563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49080"/>
            <a:ext cx="144016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6031185"/>
            <a:ext cx="590465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0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5362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933056"/>
            <a:ext cx="12241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964329"/>
            <a:ext cx="122413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941168"/>
            <a:ext cx="122413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155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261194"/>
            <a:ext cx="270176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140968"/>
            <a:ext cx="619268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077072"/>
            <a:ext cx="180020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020742"/>
            <a:ext cx="270176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5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204864"/>
            <a:ext cx="516865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140968"/>
            <a:ext cx="460851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031010"/>
            <a:ext cx="3816424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5023073"/>
            <a:ext cx="2701764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961931"/>
            <a:ext cx="270176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27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9917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196752"/>
            <a:ext cx="12241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132856"/>
            <a:ext cx="122413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9382" y="3020711"/>
            <a:ext cx="1224136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0580" y="4005329"/>
            <a:ext cx="2701764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5005530"/>
            <a:ext cx="2701764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9382" y="5903688"/>
            <a:ext cx="167284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3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535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340768"/>
            <a:ext cx="273630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810" y="2348880"/>
            <a:ext cx="15121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1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80085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1796" y="3068960"/>
            <a:ext cx="2806251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1795" y="5949280"/>
            <a:ext cx="280625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6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8102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284984"/>
            <a:ext cx="273630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7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2351"/>
            <a:ext cx="115728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04864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8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12776"/>
            <a:ext cx="960464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32496"/>
            <a:ext cx="10972800" cy="138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9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135" y="3212976"/>
            <a:ext cx="105776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939" y="4149080"/>
            <a:ext cx="1057763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103193"/>
            <a:ext cx="105776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3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77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12776"/>
            <a:ext cx="105776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56992"/>
            <a:ext cx="1057763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14568"/>
            <a:ext cx="105776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5845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420888"/>
            <a:ext cx="288032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429000"/>
            <a:ext cx="144016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4495" y="4403352"/>
            <a:ext cx="1224136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5455121"/>
            <a:ext cx="12241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52587"/>
            <a:ext cx="1150620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510905"/>
            <a:ext cx="345638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437112"/>
            <a:ext cx="324036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464037"/>
            <a:ext cx="316835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98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99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626" y="1412776"/>
            <a:ext cx="193667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348880"/>
            <a:ext cx="208823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78" y="2372030"/>
            <a:ext cx="3639637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626" y="2372030"/>
            <a:ext cx="1864668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356992"/>
            <a:ext cx="17281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2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123" y="3861048"/>
            <a:ext cx="105776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181" y="4846711"/>
            <a:ext cx="105776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0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49" y="2348880"/>
            <a:ext cx="105776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3356992"/>
            <a:ext cx="10952609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52" y="4279843"/>
            <a:ext cx="105776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457" y="3140968"/>
            <a:ext cx="105776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457" y="4158977"/>
            <a:ext cx="1057763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716" y="5043249"/>
            <a:ext cx="105776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44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775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12" y="1423349"/>
            <a:ext cx="105776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750" y="2348880"/>
            <a:ext cx="105776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0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3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53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69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632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348880"/>
            <a:ext cx="150462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271731"/>
            <a:ext cx="144016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4518" y="4215627"/>
            <a:ext cx="136815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96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87100" cy="1981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492908"/>
            <a:ext cx="367240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502793"/>
            <a:ext cx="12241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47775"/>
            <a:ext cx="11515725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764" y="5119909"/>
            <a:ext cx="105776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93296"/>
            <a:ext cx="1057763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226580"/>
            <a:ext cx="288032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382" y="2226580"/>
            <a:ext cx="2756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44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321737"/>
            <a:ext cx="93610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293096"/>
            <a:ext cx="10375899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013" y="5240775"/>
            <a:ext cx="105776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0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56992"/>
            <a:ext cx="105776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65104"/>
            <a:ext cx="1057763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276" y="5301208"/>
            <a:ext cx="1057763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30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204864"/>
            <a:ext cx="11468100" cy="426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91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7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37528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8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2981325"/>
            <a:ext cx="67532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41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0607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861048"/>
            <a:ext cx="129614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870945"/>
            <a:ext cx="1296144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797152"/>
            <a:ext cx="1296144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1943" y="4797152"/>
            <a:ext cx="648072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733256"/>
            <a:ext cx="1296144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5725941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57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012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1401" y="2335627"/>
            <a:ext cx="108012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1400" y="3330486"/>
            <a:ext cx="1217007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1399" y="4325345"/>
            <a:ext cx="1217007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9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013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494243"/>
            <a:ext cx="590465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523008"/>
            <a:ext cx="266429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458476"/>
            <a:ext cx="266429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2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800"/>
            <a:ext cx="1168717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636912"/>
            <a:ext cx="12241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636911"/>
            <a:ext cx="122413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717032"/>
            <a:ext cx="1224136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725144"/>
            <a:ext cx="489654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775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373" y="4972050"/>
            <a:ext cx="10963275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2276872"/>
            <a:ext cx="64807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3117054"/>
            <a:ext cx="648072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4465" y="4056371"/>
            <a:ext cx="648072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2356" y="5108829"/>
            <a:ext cx="3836211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1748" y="5983414"/>
            <a:ext cx="262469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1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9152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068960"/>
            <a:ext cx="273630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951065"/>
            <a:ext cx="316835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52475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7582" y="2228014"/>
            <a:ext cx="392452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085184"/>
            <a:ext cx="136815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1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61722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276872"/>
            <a:ext cx="295232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5085184"/>
            <a:ext cx="288032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7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728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564904"/>
            <a:ext cx="4824536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632" y="3501008"/>
            <a:ext cx="482453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384566"/>
            <a:ext cx="619268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59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7" y="2204864"/>
            <a:ext cx="864097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064" y="5998493"/>
            <a:ext cx="964056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73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23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154" y="4797152"/>
            <a:ext cx="10967623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102" y="5733256"/>
            <a:ext cx="1096762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2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0768"/>
            <a:ext cx="10967623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" y="3212976"/>
            <a:ext cx="10967623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1" y="4149080"/>
            <a:ext cx="10967623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38" y="5064825"/>
            <a:ext cx="10967623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115" y="5999044"/>
            <a:ext cx="1096762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6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68960"/>
            <a:ext cx="10967623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189" y="4023172"/>
            <a:ext cx="10967623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188" y="4977384"/>
            <a:ext cx="10967623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861975"/>
            <a:ext cx="1096762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8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593" y="2276872"/>
            <a:ext cx="10967623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12976"/>
            <a:ext cx="10967623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926" y="4125749"/>
            <a:ext cx="10967623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010984"/>
            <a:ext cx="1096762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3512"/>
            <a:ext cx="1163955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20888"/>
            <a:ext cx="72008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204864"/>
            <a:ext cx="468052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140968"/>
            <a:ext cx="1944216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2116" y="4086969"/>
            <a:ext cx="983887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013176"/>
            <a:ext cx="3024336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5045784"/>
            <a:ext cx="367240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0966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348880"/>
            <a:ext cx="424847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3234010"/>
            <a:ext cx="583264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5167089"/>
            <a:ext cx="820891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2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" y="4653136"/>
            <a:ext cx="11001375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653136"/>
            <a:ext cx="10967623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064" y="5620104"/>
            <a:ext cx="1096762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55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918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38" y="1352343"/>
            <a:ext cx="10977679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593" y="2276872"/>
            <a:ext cx="10967623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99285"/>
            <a:ext cx="10967623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96" y="4178448"/>
            <a:ext cx="10967623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81" y="5069377"/>
            <a:ext cx="10967623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96" y="5960306"/>
            <a:ext cx="10967623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3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5" y="1340768"/>
            <a:ext cx="115728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40768"/>
            <a:ext cx="1054786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768" y="3140968"/>
            <a:ext cx="10547864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86969"/>
            <a:ext cx="10547864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768" y="5031858"/>
            <a:ext cx="10547864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907341"/>
            <a:ext cx="1054786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6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156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240" y="1435926"/>
            <a:ext cx="1054786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385" y="2382938"/>
            <a:ext cx="10547864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12" y="3297187"/>
            <a:ext cx="1054786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0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91968"/>
            <a:ext cx="1054786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90467"/>
            <a:ext cx="10547864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06" y="5873193"/>
            <a:ext cx="1054786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11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489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087320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58777"/>
            <a:ext cx="98997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8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91"/>
            <a:ext cx="11095979" cy="561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5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1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366889"/>
            <a:ext cx="942253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350668"/>
            <a:ext cx="230425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1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335627"/>
            <a:ext cx="352839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293203"/>
            <a:ext cx="1656184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273347"/>
            <a:ext cx="3744416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5311105"/>
            <a:ext cx="324036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5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84984"/>
            <a:ext cx="989979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302993"/>
            <a:ext cx="989979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951" y="5255869"/>
            <a:ext cx="989979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26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19200"/>
            <a:ext cx="1154430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220" y="2132856"/>
            <a:ext cx="10644881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634" y="6116446"/>
            <a:ext cx="1064488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1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156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31" y="1504372"/>
            <a:ext cx="10644881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04" y="2491218"/>
            <a:ext cx="10644881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04" y="3435532"/>
            <a:ext cx="1064488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356992"/>
            <a:ext cx="10644881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375001"/>
            <a:ext cx="1051793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5372557"/>
            <a:ext cx="144016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4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204864"/>
            <a:ext cx="11369724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8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420888"/>
            <a:ext cx="367240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0497" y="2420887"/>
            <a:ext cx="67146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429000"/>
            <a:ext cx="2952328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517232"/>
            <a:ext cx="2880320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5508110"/>
            <a:ext cx="288032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86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9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2025-08-12T16:53:09Z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