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70" r:id="rId46"/>
    <p:sldId id="371" r:id="rId47"/>
    <p:sldId id="372" r:id="rId48"/>
    <p:sldId id="373" r:id="rId49"/>
    <p:sldId id="374" r:id="rId50"/>
    <p:sldId id="375" r:id="rId51"/>
    <p:sldId id="376" r:id="rId52"/>
    <p:sldId id="377" r:id="rId53"/>
    <p:sldId id="378" r:id="rId54"/>
    <p:sldId id="379" r:id="rId55"/>
    <p:sldId id="380" r:id="rId56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2957512"/>
            <a:ext cx="72199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40768"/>
            <a:ext cx="1098232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7" y="1340768"/>
            <a:ext cx="10982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989" y="2487935"/>
            <a:ext cx="109823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7" y="3635102"/>
            <a:ext cx="1098232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396" y="4782269"/>
            <a:ext cx="10982325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685" y="5929436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7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40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20888"/>
            <a:ext cx="10982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930" y="3528742"/>
            <a:ext cx="109823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929" y="4725517"/>
            <a:ext cx="1098232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31" y="5800303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93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7280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35926"/>
            <a:ext cx="10982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64904"/>
            <a:ext cx="109823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664" y="3698205"/>
            <a:ext cx="1098232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843" y="4827183"/>
            <a:ext cx="10982325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953892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53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348880"/>
            <a:ext cx="11544141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9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05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95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37815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08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84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02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7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07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5013176"/>
            <a:ext cx="954659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97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8262"/>
            <a:ext cx="110775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04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2517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980584"/>
            <a:ext cx="901955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94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6" y="3689250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86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4784"/>
            <a:ext cx="11020425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631951"/>
            <a:ext cx="10982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7" y="3779118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4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3470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63918"/>
            <a:ext cx="10982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309" y="2492896"/>
            <a:ext cx="109823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239" y="3613524"/>
            <a:ext cx="1098232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079" y="4742502"/>
            <a:ext cx="10982325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079" y="5863130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9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156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843" y="1279664"/>
            <a:ext cx="10982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393" y="2420888"/>
            <a:ext cx="109823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393" y="3562112"/>
            <a:ext cx="1098232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392" y="4653136"/>
            <a:ext cx="10982325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794360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24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725144"/>
            <a:ext cx="10982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0" y="5805264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22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158" y="1484784"/>
            <a:ext cx="10982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2" y="2564904"/>
            <a:ext cx="109823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157" y="3645024"/>
            <a:ext cx="1098232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873" y="5857304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16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3501008"/>
            <a:ext cx="114395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8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38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23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9167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3429000"/>
            <a:ext cx="114204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00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78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5930637"/>
            <a:ext cx="1026667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8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251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37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442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79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05012"/>
            <a:ext cx="110775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271962"/>
            <a:ext cx="700333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95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693442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77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725144"/>
            <a:ext cx="10982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805264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35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74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5" y="1484784"/>
            <a:ext cx="10982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883" y="2636912"/>
            <a:ext cx="109823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426" y="5949280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71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1484784"/>
            <a:ext cx="10982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841" y="2564904"/>
            <a:ext cx="109823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7" y="3665438"/>
            <a:ext cx="1098232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840" y="5864857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46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26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124744"/>
            <a:ext cx="11239500" cy="1981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3573016"/>
            <a:ext cx="113633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34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66837"/>
            <a:ext cx="1150620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725144"/>
            <a:ext cx="1026667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7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823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6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0137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475099"/>
            <a:ext cx="988365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02" y="2304024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19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4797152"/>
            <a:ext cx="10982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5877272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0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944319"/>
            <a:ext cx="1045108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89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6" y="1407815"/>
            <a:ext cx="10982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908" y="4792191"/>
            <a:ext cx="109823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5" y="5877272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26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0" y="4581128"/>
            <a:ext cx="10982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046" y="5635540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3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0982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750" y="2420888"/>
            <a:ext cx="109823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39" y="3501008"/>
            <a:ext cx="1098232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749" y="4581128"/>
            <a:ext cx="10982325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43" y="5661248"/>
            <a:ext cx="10982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22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" y="1340768"/>
            <a:ext cx="109823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663" y="2420888"/>
            <a:ext cx="109823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6" y="4437112"/>
            <a:ext cx="1144821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4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34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06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0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71675"/>
            <a:ext cx="1100137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855" y="4288135"/>
            <a:ext cx="8739633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42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38262"/>
            <a:ext cx="1162050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495" y="3645024"/>
            <a:ext cx="1044314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427" y="4797152"/>
            <a:ext cx="5581613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43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725144"/>
            <a:ext cx="1081747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877272"/>
            <a:ext cx="1081747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66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2025-08-12T20:31:12Z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