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24" r:id="rId2"/>
    <p:sldId id="302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44" r:id="rId41"/>
    <p:sldId id="34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46" r:id="rId57"/>
    <p:sldId id="347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690812"/>
            <a:ext cx="669607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730"/>
            <a:ext cx="10953750" cy="554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157192"/>
            <a:ext cx="835292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093296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823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6377"/>
            <a:ext cx="109918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30" y="1412776"/>
            <a:ext cx="108012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30" y="2232000"/>
            <a:ext cx="826236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114" y="3140968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1101722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8" y="5013176"/>
            <a:ext cx="1113891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255" y="5965304"/>
            <a:ext cx="5879817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400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212976"/>
            <a:ext cx="86409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09537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192810"/>
            <a:ext cx="90010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4487"/>
            <a:ext cx="116681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624" y="3501008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09120"/>
            <a:ext cx="194421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09675"/>
            <a:ext cx="117538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475" y="3356992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04671"/>
            <a:ext cx="1094521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5252350"/>
            <a:ext cx="1096625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32563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577" y="2360455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487150" cy="5429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12976"/>
            <a:ext cx="108012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000" y="4149080"/>
            <a:ext cx="1080120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855" y="5085184"/>
            <a:ext cx="10801200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025" y="6021288"/>
            <a:ext cx="2760687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5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159328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80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91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2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2924175"/>
            <a:ext cx="50006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69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69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4077072"/>
            <a:ext cx="136815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068" y="5157192"/>
            <a:ext cx="442849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4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18222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484784"/>
            <a:ext cx="273630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584326"/>
            <a:ext cx="295232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30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23987"/>
            <a:ext cx="11487150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492896"/>
            <a:ext cx="165618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492896"/>
            <a:ext cx="244827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8568" y="2492896"/>
            <a:ext cx="79208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73016"/>
            <a:ext cx="1152128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573016"/>
            <a:ext cx="2088232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25144"/>
            <a:ext cx="216024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24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9058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789040"/>
            <a:ext cx="172819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725144"/>
            <a:ext cx="172819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5652898"/>
            <a:ext cx="172819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3987"/>
            <a:ext cx="11620500" cy="401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573016"/>
            <a:ext cx="453650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3600615"/>
            <a:ext cx="1656184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653136"/>
            <a:ext cx="3096344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680735"/>
            <a:ext cx="288032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8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52562"/>
            <a:ext cx="1107757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420888"/>
            <a:ext cx="115212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73016"/>
            <a:ext cx="194421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73016"/>
            <a:ext cx="324036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8563" y="3580025"/>
            <a:ext cx="1872208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653136"/>
            <a:ext cx="424847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73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5887"/>
            <a:ext cx="1163002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386" y="3573016"/>
            <a:ext cx="957706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725144"/>
            <a:ext cx="892899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84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348880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817" y="3429000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50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314" y="5180342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9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29" y="1340768"/>
            <a:ext cx="10891763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92" y="2420888"/>
            <a:ext cx="349128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14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525" y="3501008"/>
            <a:ext cx="10801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92703"/>
            <a:ext cx="108012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78" y="5684398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67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00175"/>
            <a:ext cx="1103947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1432563"/>
            <a:ext cx="1092033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12" y="2492896"/>
            <a:ext cx="108012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19671"/>
            <a:ext cx="108012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80004"/>
            <a:ext cx="568863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54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95537"/>
            <a:ext cx="116586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50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3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2309"/>
            <a:ext cx="955357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196752"/>
            <a:ext cx="172819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204864"/>
            <a:ext cx="172819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117338"/>
            <a:ext cx="1728192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485" y="4085495"/>
            <a:ext cx="1728192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997969"/>
            <a:ext cx="1728192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966126"/>
            <a:ext cx="280831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5" y="2492896"/>
            <a:ext cx="1075266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13" y="3573016"/>
            <a:ext cx="10857971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80" y="4653136"/>
            <a:ext cx="1075266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79" y="5721140"/>
            <a:ext cx="10897457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537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07" y="1579942"/>
            <a:ext cx="107526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01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98" y="3601169"/>
            <a:ext cx="114871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76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2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91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5229200"/>
            <a:ext cx="187220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9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924944"/>
            <a:ext cx="72797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79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352675"/>
            <a:ext cx="1098232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564904"/>
            <a:ext cx="208823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561047"/>
            <a:ext cx="100811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5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14525"/>
            <a:ext cx="118110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49080"/>
            <a:ext cx="107526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4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47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420888"/>
            <a:ext cx="18002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2420888"/>
            <a:ext cx="79208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936104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356992"/>
            <a:ext cx="2592288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379471"/>
            <a:ext cx="2344798" cy="62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4338054"/>
            <a:ext cx="1296144" cy="628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78" y="5301208"/>
            <a:ext cx="411800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600550"/>
            <a:ext cx="1075266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739297"/>
            <a:ext cx="107526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99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63" y="1268760"/>
            <a:ext cx="10734675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658319"/>
            <a:ext cx="10610850" cy="2867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287234"/>
            <a:ext cx="114490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470" y="2348880"/>
            <a:ext cx="1144905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470" y="3652871"/>
            <a:ext cx="10752668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90" y="4723562"/>
            <a:ext cx="10752668" cy="62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426" y="5794253"/>
            <a:ext cx="107526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0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484784"/>
            <a:ext cx="114490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5805264"/>
            <a:ext cx="114490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8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251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14490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92896"/>
            <a:ext cx="114490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88930"/>
            <a:ext cx="114490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653136"/>
            <a:ext cx="1144905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31" y="5723168"/>
            <a:ext cx="114490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46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9182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61634"/>
            <a:ext cx="114490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02247"/>
            <a:ext cx="114490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71634"/>
            <a:ext cx="114490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41849"/>
            <a:ext cx="11449050" cy="558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204863"/>
            <a:ext cx="11449050" cy="461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00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1105"/>
            <a:ext cx="113728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38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140968"/>
            <a:ext cx="295232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707" y="3140968"/>
            <a:ext cx="2672829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5085184"/>
            <a:ext cx="1711127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021288"/>
            <a:ext cx="1872208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6021288"/>
            <a:ext cx="2664296" cy="62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707" y="6021288"/>
            <a:ext cx="295232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1061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556792"/>
            <a:ext cx="36004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147" y="3501008"/>
            <a:ext cx="4672061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53934"/>
            <a:ext cx="11553825" cy="557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40968"/>
            <a:ext cx="108012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49080"/>
            <a:ext cx="108012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112718"/>
            <a:ext cx="10801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2025-08-12T11:22:16Z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